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" r:id="rId2"/>
    <p:sldId id="273" r:id="rId3"/>
    <p:sldId id="259" r:id="rId4"/>
    <p:sldId id="304" r:id="rId5"/>
    <p:sldId id="266" r:id="rId6"/>
    <p:sldId id="283" r:id="rId7"/>
    <p:sldId id="305" r:id="rId8"/>
    <p:sldId id="284" r:id="rId9"/>
    <p:sldId id="280" r:id="rId10"/>
    <p:sldId id="302" r:id="rId11"/>
    <p:sldId id="306" r:id="rId12"/>
    <p:sldId id="285" r:id="rId13"/>
    <p:sldId id="286" r:id="rId14"/>
    <p:sldId id="287" r:id="rId15"/>
    <p:sldId id="288" r:id="rId16"/>
    <p:sldId id="310" r:id="rId17"/>
    <p:sldId id="311" r:id="rId18"/>
    <p:sldId id="289" r:id="rId19"/>
    <p:sldId id="307" r:id="rId20"/>
    <p:sldId id="308" r:id="rId21"/>
    <p:sldId id="309" r:id="rId22"/>
    <p:sldId id="290" r:id="rId23"/>
    <p:sldId id="291" r:id="rId24"/>
    <p:sldId id="292" r:id="rId25"/>
    <p:sldId id="296" r:id="rId26"/>
    <p:sldId id="297" r:id="rId27"/>
    <p:sldId id="298" r:id="rId28"/>
    <p:sldId id="294" r:id="rId29"/>
    <p:sldId id="295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D8B7"/>
    <a:srgbClr val="A09D79"/>
    <a:srgbClr val="AD5C4D"/>
    <a:srgbClr val="543E35"/>
    <a:srgbClr val="637700"/>
    <a:srgbClr val="FFF4ED"/>
    <a:srgbClr val="5E6A76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3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8/layout/Lin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/>
      <dgm:t>
        <a:bodyPr lIns="182880" tIns="182880" rIns="182880" bIns="182880" anchor="ctr"/>
        <a:lstStyle/>
        <a:p>
          <a:pPr marL="0" rtl="0">
            <a:lnSpc>
              <a:spcPct val="100000"/>
            </a:lnSpc>
            <a:buNone/>
          </a:pPr>
          <a:r>
            <a:rPr lang="en-ID" sz="1800" b="0" i="0" kern="1200" dirty="0">
              <a:solidFill>
                <a:srgbClr val="C00000"/>
              </a:solidFill>
            </a:rPr>
            <a:t>Satu </a:t>
          </a:r>
          <a:r>
            <a:rPr lang="en-ID" sz="1800" b="0" i="0" kern="1200" dirty="0" err="1">
              <a:solidFill>
                <a:srgbClr val="C00000"/>
              </a:solidFill>
            </a:rPr>
            <a:t>studi</a:t>
          </a:r>
          <a:r>
            <a:rPr lang="en-ID" sz="1800" b="0" i="0" kern="1200" dirty="0">
              <a:solidFill>
                <a:srgbClr val="C00000"/>
              </a:solidFill>
            </a:rPr>
            <a:t> yang </a:t>
          </a:r>
          <a:r>
            <a:rPr lang="en-ID" sz="1800" b="0" i="0" kern="1200" dirty="0" err="1">
              <a:solidFill>
                <a:srgbClr val="C00000"/>
              </a:solidFill>
            </a:rPr>
            <a:t>dilakukan</a:t>
          </a:r>
          <a:r>
            <a:rPr lang="en-ID" sz="1800" b="0" i="0" kern="1200" dirty="0">
              <a:solidFill>
                <a:srgbClr val="C00000"/>
              </a:solidFill>
            </a:rPr>
            <a:t> McGraw-Hill </a:t>
          </a:r>
          <a:r>
            <a:rPr lang="en-ID" sz="1800" b="0" i="0" kern="1200" dirty="0" err="1">
              <a:solidFill>
                <a:srgbClr val="C00000"/>
              </a:solidFill>
            </a:rPr>
            <a:t>menemukan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bahwa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diperlukan</a:t>
          </a:r>
          <a:r>
            <a:rPr lang="en-ID" sz="1800" b="0" i="0" kern="1200" dirty="0">
              <a:solidFill>
                <a:srgbClr val="C00000"/>
              </a:solidFill>
            </a:rPr>
            <a:t> 4 </a:t>
          </a:r>
          <a:r>
            <a:rPr lang="en-ID" sz="1800" b="0" i="0" kern="1200" dirty="0" err="1">
              <a:solidFill>
                <a:srgbClr val="C00000"/>
              </a:solidFill>
            </a:rPr>
            <a:t>sd</a:t>
          </a:r>
          <a:r>
            <a:rPr lang="en-ID" sz="1800" b="0" i="0" kern="1200" dirty="0">
              <a:solidFill>
                <a:srgbClr val="C00000"/>
              </a:solidFill>
            </a:rPr>
            <a:t> 4.5 </a:t>
          </a:r>
          <a:r>
            <a:rPr lang="en-ID" sz="1800" b="0" i="0" kern="1200" dirty="0" err="1">
              <a:solidFill>
                <a:srgbClr val="C00000"/>
              </a:solidFill>
            </a:rPr>
            <a:t>panggilan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untuk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menutup</a:t>
          </a:r>
          <a:r>
            <a:rPr lang="en-ID" sz="1800" b="0" i="0" kern="1200" dirty="0">
              <a:solidFill>
                <a:srgbClr val="C00000"/>
              </a:solidFill>
            </a:rPr>
            <a:t> rata-rata </a:t>
          </a:r>
          <a:r>
            <a:rPr lang="en-ID" sz="1800" b="0" i="0" kern="1200" dirty="0" err="1">
              <a:solidFill>
                <a:srgbClr val="C00000"/>
              </a:solidFill>
            </a:rPr>
            <a:t>penjualan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industri</a:t>
          </a:r>
          <a:r>
            <a:rPr lang="en-ID" sz="1800" b="0" i="0" kern="1200" dirty="0">
              <a:solidFill>
                <a:srgbClr val="C00000"/>
              </a:solidFill>
            </a:rPr>
            <a:t>.</a:t>
          </a:r>
          <a:endParaRPr lang="en-US" sz="1800" b="1" i="0" kern="1200" dirty="0">
            <a:solidFill>
              <a:srgbClr val="C00000"/>
            </a:solidFill>
            <a:latin typeface="Gill Sans Nova" panose="020B0602020104020203" pitchFamily="34" charset="0"/>
            <a:ea typeface="+mn-ea"/>
            <a:cs typeface="Gill Sans SemiBold" panose="020B0502020104020203" pitchFamily="34" charset="-79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/>
      <dgm:t>
        <a:bodyPr anchor="ctr"/>
        <a:lstStyle/>
        <a:p>
          <a:pPr marL="0" rt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Fewer, Larger Buyers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/>
      <dgm:t>
        <a:bodyPr anchor="ctr"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Pemasar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bisnis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biasanya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berhubungan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dengan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pembeli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yang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jauh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lebih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sedikit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tetapi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jauh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lebih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besar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dibandingkan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pemasar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konsumen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terutama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dalam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industry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seperti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mesin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pesawat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terbang dan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senjata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dirty="0" err="1">
              <a:solidFill>
                <a:schemeClr val="accent2">
                  <a:lumMod val="50000"/>
                </a:schemeClr>
              </a:solidFill>
            </a:rPr>
            <a:t>pertahanan</a:t>
          </a:r>
          <a:r>
            <a:rPr lang="en-ID" sz="1800" dirty="0">
              <a:solidFill>
                <a:schemeClr val="accent2">
                  <a:lumMod val="50000"/>
                </a:schemeClr>
              </a:solidFill>
            </a:rPr>
            <a:t>. </a:t>
          </a:r>
          <a:endParaRPr lang="en-US" sz="1800" b="1" i="0" dirty="0">
            <a:solidFill>
              <a:schemeClr val="accent2">
                <a:lumMod val="50000"/>
              </a:schemeClr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Close supplier – customer relationships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en-ID" sz="1800" dirty="0">
              <a:solidFill>
                <a:srgbClr val="002060"/>
              </a:solidFill>
            </a:rPr>
            <a:t>Karena basis </a:t>
          </a:r>
          <a:r>
            <a:rPr lang="en-ID" sz="1800" dirty="0" err="1">
              <a:solidFill>
                <a:srgbClr val="002060"/>
              </a:solidFill>
            </a:rPr>
            <a:t>pelanggan</a:t>
          </a:r>
          <a:r>
            <a:rPr lang="en-ID" sz="1800" dirty="0">
              <a:solidFill>
                <a:srgbClr val="002060"/>
              </a:solidFill>
            </a:rPr>
            <a:t> yang </a:t>
          </a:r>
          <a:r>
            <a:rPr lang="en-ID" sz="1800" dirty="0" err="1">
              <a:solidFill>
                <a:srgbClr val="002060"/>
              </a:solidFill>
            </a:rPr>
            <a:t>lebih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kecil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serta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pengaruh</a:t>
          </a:r>
          <a:r>
            <a:rPr lang="en-ID" sz="1800" dirty="0">
              <a:solidFill>
                <a:srgbClr val="002060"/>
              </a:solidFill>
            </a:rPr>
            <a:t> dan </a:t>
          </a:r>
          <a:r>
            <a:rPr lang="en-ID" sz="1800" dirty="0" err="1">
              <a:solidFill>
                <a:srgbClr val="002060"/>
              </a:solidFill>
            </a:rPr>
            <a:t>kekuatan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pelanggan</a:t>
          </a:r>
          <a:r>
            <a:rPr lang="en-ID" sz="1800" dirty="0">
              <a:solidFill>
                <a:srgbClr val="002060"/>
              </a:solidFill>
            </a:rPr>
            <a:t> yang </a:t>
          </a:r>
          <a:r>
            <a:rPr lang="en-ID" sz="1800" dirty="0" err="1">
              <a:solidFill>
                <a:srgbClr val="002060"/>
              </a:solidFill>
            </a:rPr>
            <a:t>lebih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besar</a:t>
          </a:r>
          <a:r>
            <a:rPr lang="en-ID" sz="1800" dirty="0">
              <a:solidFill>
                <a:srgbClr val="002060"/>
              </a:solidFill>
            </a:rPr>
            <a:t>, </a:t>
          </a:r>
          <a:r>
            <a:rPr lang="en-ID" sz="1800" dirty="0" err="1">
              <a:solidFill>
                <a:srgbClr val="002060"/>
              </a:solidFill>
            </a:rPr>
            <a:t>pemasok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sering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diharapkan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bisa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menyesuaikan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penawaran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merek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dengan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kebutuhan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pelanggan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bisnis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secara</a:t>
          </a:r>
          <a:r>
            <a:rPr lang="en-ID" sz="1800" dirty="0">
              <a:solidFill>
                <a:srgbClr val="002060"/>
              </a:solidFill>
            </a:rPr>
            <a:t> </a:t>
          </a:r>
          <a:r>
            <a:rPr lang="en-ID" sz="1800" dirty="0" err="1">
              <a:solidFill>
                <a:srgbClr val="002060"/>
              </a:solidFill>
            </a:rPr>
            <a:t>individu</a:t>
          </a:r>
          <a:r>
            <a:rPr lang="en-ID" sz="1800" dirty="0">
              <a:solidFill>
                <a:srgbClr val="002060"/>
              </a:solidFill>
            </a:rPr>
            <a:t>.    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Professional purchasing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en-ID" sz="1800" b="0" i="0" dirty="0" err="1">
              <a:solidFill>
                <a:srgbClr val="00B050"/>
              </a:solidFill>
            </a:rPr>
            <a:t>Pembeli</a:t>
          </a:r>
          <a:r>
            <a:rPr lang="en-ID" sz="1800" b="0" i="0" dirty="0">
              <a:solidFill>
                <a:srgbClr val="00B050"/>
              </a:solidFill>
            </a:rPr>
            <a:t> professional </a:t>
          </a:r>
          <a:r>
            <a:rPr lang="en-ID" sz="1800" b="0" i="0" dirty="0" err="1">
              <a:solidFill>
                <a:srgbClr val="00B050"/>
              </a:solidFill>
            </a:rPr>
            <a:t>menghabiskan</a:t>
          </a:r>
          <a:r>
            <a:rPr lang="en-ID" sz="1800" b="0" i="0" dirty="0">
              <a:solidFill>
                <a:srgbClr val="00B050"/>
              </a:solidFill>
            </a:rPr>
            <a:t> </a:t>
          </a:r>
          <a:r>
            <a:rPr lang="en-ID" sz="1800" b="0" i="0" dirty="0" err="1">
              <a:solidFill>
                <a:srgbClr val="00B050"/>
              </a:solidFill>
            </a:rPr>
            <a:t>karier</a:t>
          </a:r>
          <a:r>
            <a:rPr lang="en-ID" sz="1800" b="0" i="0" dirty="0">
              <a:solidFill>
                <a:srgbClr val="00B050"/>
              </a:solidFill>
            </a:rPr>
            <a:t> </a:t>
          </a:r>
          <a:r>
            <a:rPr lang="en-ID" sz="1800" b="0" i="0" dirty="0" err="1">
              <a:solidFill>
                <a:srgbClr val="00B050"/>
              </a:solidFill>
            </a:rPr>
            <a:t>untuk</a:t>
          </a:r>
          <a:r>
            <a:rPr lang="en-ID" sz="1800" b="0" i="0" dirty="0">
              <a:solidFill>
                <a:srgbClr val="00B050"/>
              </a:solidFill>
            </a:rPr>
            <a:t> </a:t>
          </a:r>
          <a:r>
            <a:rPr lang="en-ID" sz="1800" b="0" i="0" dirty="0" err="1">
              <a:solidFill>
                <a:srgbClr val="00B050"/>
              </a:solidFill>
            </a:rPr>
            <a:t>mempelajari</a:t>
          </a:r>
          <a:r>
            <a:rPr lang="en-ID" sz="1800" b="0" i="0" dirty="0">
              <a:solidFill>
                <a:srgbClr val="00B050"/>
              </a:solidFill>
            </a:rPr>
            <a:t> </a:t>
          </a:r>
          <a:r>
            <a:rPr lang="en-ID" sz="1800" b="0" i="0" dirty="0" err="1">
              <a:solidFill>
                <a:srgbClr val="00B050"/>
              </a:solidFill>
            </a:rPr>
            <a:t>bagaimana</a:t>
          </a:r>
          <a:r>
            <a:rPr lang="en-ID" sz="1800" b="0" i="0" dirty="0">
              <a:solidFill>
                <a:srgbClr val="00B050"/>
              </a:solidFill>
            </a:rPr>
            <a:t> </a:t>
          </a:r>
          <a:r>
            <a:rPr lang="en-ID" sz="1800" b="0" i="0" dirty="0" err="1">
              <a:solidFill>
                <a:srgbClr val="00B050"/>
              </a:solidFill>
            </a:rPr>
            <a:t>cara</a:t>
          </a:r>
          <a:r>
            <a:rPr lang="en-ID" sz="1800" b="0" i="0" dirty="0">
              <a:solidFill>
                <a:srgbClr val="00B050"/>
              </a:solidFill>
            </a:rPr>
            <a:t> </a:t>
          </a:r>
          <a:r>
            <a:rPr lang="en-ID" sz="1800" b="0" i="0" dirty="0" err="1">
              <a:solidFill>
                <a:srgbClr val="00B050"/>
              </a:solidFill>
            </a:rPr>
            <a:t>membeli</a:t>
          </a:r>
          <a:r>
            <a:rPr lang="en-ID" sz="1800" b="0" i="0" dirty="0">
              <a:solidFill>
                <a:srgbClr val="00B050"/>
              </a:solidFill>
            </a:rPr>
            <a:t> yang </a:t>
          </a:r>
          <a:r>
            <a:rPr lang="en-ID" sz="1800" b="0" i="0" dirty="0" err="1">
              <a:solidFill>
                <a:srgbClr val="00B050"/>
              </a:solidFill>
            </a:rPr>
            <a:t>lebih</a:t>
          </a:r>
          <a:r>
            <a:rPr lang="en-ID" sz="1800" b="0" i="0" dirty="0">
              <a:solidFill>
                <a:srgbClr val="00B050"/>
              </a:solidFill>
            </a:rPr>
            <a:t> </a:t>
          </a:r>
          <a:r>
            <a:rPr lang="en-ID" sz="1800" b="0" i="0" dirty="0" err="1">
              <a:solidFill>
                <a:srgbClr val="00B050"/>
              </a:solidFill>
            </a:rPr>
            <a:t>baik</a:t>
          </a:r>
          <a:r>
            <a:rPr lang="en-ID" sz="1800" b="0" i="0" dirty="0">
              <a:solidFill>
                <a:srgbClr val="00B050"/>
              </a:solidFill>
            </a:rPr>
            <a:t>. (</a:t>
          </a:r>
          <a:r>
            <a:rPr lang="en-ID" sz="1800" b="0" i="0" dirty="0" err="1">
              <a:solidFill>
                <a:srgbClr val="00B050"/>
              </a:solidFill>
            </a:rPr>
            <a:t>menjadi</a:t>
          </a:r>
          <a:r>
            <a:rPr lang="en-ID" sz="1800" b="0" i="0" dirty="0">
              <a:solidFill>
                <a:srgbClr val="00B050"/>
              </a:solidFill>
            </a:rPr>
            <a:t> </a:t>
          </a:r>
          <a:r>
            <a:rPr lang="en-ID" sz="1800" b="0" i="0" dirty="0" err="1">
              <a:solidFill>
                <a:srgbClr val="00B050"/>
              </a:solidFill>
            </a:rPr>
            <a:t>anggota</a:t>
          </a:r>
          <a:r>
            <a:rPr lang="en-ID" sz="1800" b="0" i="0" dirty="0">
              <a:solidFill>
                <a:srgbClr val="00B050"/>
              </a:solidFill>
            </a:rPr>
            <a:t> National Association of Purchasing Managers (NAPM).</a:t>
          </a:r>
          <a:endParaRPr lang="en-US" sz="1800" b="1" i="0" dirty="0">
            <a:solidFill>
              <a:srgbClr val="00B050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/>
      <dgm:t>
        <a:bodyPr anchor="ctr"/>
        <a:lstStyle/>
        <a:p>
          <a:pPr marL="0" rtl="0">
            <a:lnSpc>
              <a:spcPct val="100000"/>
            </a:lnSpc>
          </a:pPr>
          <a:r>
            <a:rPr lang="en-ID" sz="1800" b="0" i="0" dirty="0" err="1"/>
            <a:t>Umumnya</a:t>
          </a:r>
          <a:r>
            <a:rPr lang="en-ID" sz="1800" b="0" i="0" dirty="0"/>
            <a:t> </a:t>
          </a:r>
          <a:r>
            <a:rPr lang="en-ID" sz="1800" b="0" i="0" dirty="0" err="1"/>
            <a:t>keputusan</a:t>
          </a:r>
          <a:r>
            <a:rPr lang="en-ID" sz="1800" b="0" i="0" dirty="0"/>
            <a:t> </a:t>
          </a:r>
          <a:r>
            <a:rPr lang="en-ID" sz="1800" b="0" i="0" dirty="0" err="1"/>
            <a:t>pembelian</a:t>
          </a:r>
          <a:r>
            <a:rPr lang="en-ID" sz="1800" b="0" i="0" dirty="0"/>
            <a:t> </a:t>
          </a:r>
          <a:r>
            <a:rPr lang="en-ID" sz="1800" b="0" i="0" dirty="0" err="1"/>
            <a:t>bisnis</a:t>
          </a:r>
          <a:r>
            <a:rPr lang="en-ID" sz="1800" b="0" i="0" dirty="0"/>
            <a:t> </a:t>
          </a:r>
          <a:r>
            <a:rPr lang="en-ID" sz="1800" b="0" i="0" dirty="0" err="1"/>
            <a:t>dipengaruhi</a:t>
          </a:r>
          <a:r>
            <a:rPr lang="en-ID" sz="1800" b="0" i="0" dirty="0"/>
            <a:t> </a:t>
          </a:r>
          <a:r>
            <a:rPr lang="en-ID" sz="1800" b="0" i="0" dirty="0" err="1"/>
            <a:t>lebih</a:t>
          </a:r>
          <a:r>
            <a:rPr lang="en-ID" sz="1800" b="0" i="0" dirty="0"/>
            <a:t> </a:t>
          </a:r>
          <a:r>
            <a:rPr lang="en-ID" sz="1800" b="0" i="0" dirty="0" err="1"/>
            <a:t>banyak</a:t>
          </a:r>
          <a:r>
            <a:rPr lang="en-ID" sz="1800" b="0" i="0" dirty="0"/>
            <a:t> orang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Multiple sales calls</a:t>
          </a: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Many buying influences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6564C5E9-1595-624A-93AF-6AD41D06A4F7}" type="pres">
      <dgm:prSet presAssocID="{0DD8915E-DC14-41D6-9BB5-F49E1C265163}" presName="vert0" presStyleCnt="0">
        <dgm:presLayoutVars>
          <dgm:dir/>
          <dgm:animOne val="branch"/>
          <dgm:animLvl val="lvl"/>
        </dgm:presLayoutVars>
      </dgm:prSet>
      <dgm:spPr/>
    </dgm:pt>
    <dgm:pt modelId="{CFCA7698-FAF1-9341-A1FC-ED13A8E7C585}" type="pres">
      <dgm:prSet presAssocID="{73D947E0-108F-4D20-A71E-3CF329F97212}" presName="thickLine" presStyleLbl="alignNode1" presStyleIdx="0" presStyleCnt="5"/>
      <dgm:spPr/>
    </dgm:pt>
    <dgm:pt modelId="{73B53ECD-88F7-D549-B120-6C2932F2D11A}" type="pres">
      <dgm:prSet presAssocID="{73D947E0-108F-4D20-A71E-3CF329F97212}" presName="horz1" presStyleCnt="0"/>
      <dgm:spPr/>
    </dgm:pt>
    <dgm:pt modelId="{16779ABC-4458-134D-8407-3B550EE07267}" type="pres">
      <dgm:prSet presAssocID="{73D947E0-108F-4D20-A71E-3CF329F97212}" presName="tx1" presStyleLbl="revTx" presStyleIdx="0" presStyleCnt="10"/>
      <dgm:spPr/>
    </dgm:pt>
    <dgm:pt modelId="{CAE07029-F81D-A44F-9347-F3E3A6E31F74}" type="pres">
      <dgm:prSet presAssocID="{73D947E0-108F-4D20-A71E-3CF329F97212}" presName="vert1" presStyleCnt="0"/>
      <dgm:spPr/>
    </dgm:pt>
    <dgm:pt modelId="{5A9BB2A1-D458-5443-B445-41D2960F03F2}" type="pres">
      <dgm:prSet presAssocID="{30A490C8-22B4-4D68-875C-0F0DE2FF864D}" presName="vertSpace2a" presStyleCnt="0"/>
      <dgm:spPr/>
    </dgm:pt>
    <dgm:pt modelId="{D7B8E40A-DB15-184E-8163-CFBBECDBFC1D}" type="pres">
      <dgm:prSet presAssocID="{30A490C8-22B4-4D68-875C-0F0DE2FF864D}" presName="horz2" presStyleCnt="0"/>
      <dgm:spPr/>
    </dgm:pt>
    <dgm:pt modelId="{59832A42-FD52-4B4A-92FB-6B1C497CBF3C}" type="pres">
      <dgm:prSet presAssocID="{30A490C8-22B4-4D68-875C-0F0DE2FF864D}" presName="horzSpace2" presStyleCnt="0"/>
      <dgm:spPr/>
    </dgm:pt>
    <dgm:pt modelId="{4B7883FE-9BF1-834B-9E55-433D1207CAF9}" type="pres">
      <dgm:prSet presAssocID="{30A490C8-22B4-4D68-875C-0F0DE2FF864D}" presName="tx2" presStyleLbl="revTx" presStyleIdx="1" presStyleCnt="10" custScaleX="116603"/>
      <dgm:spPr/>
    </dgm:pt>
    <dgm:pt modelId="{0CBE5C3F-806F-B144-AE1F-FC9577B85A0B}" type="pres">
      <dgm:prSet presAssocID="{30A490C8-22B4-4D68-875C-0F0DE2FF864D}" presName="vert2" presStyleCnt="0"/>
      <dgm:spPr/>
    </dgm:pt>
    <dgm:pt modelId="{F855322D-A55D-8B49-879F-C673DBB2B4C9}" type="pres">
      <dgm:prSet presAssocID="{30A490C8-22B4-4D68-875C-0F0DE2FF864D}" presName="thinLine2b" presStyleLbl="callout" presStyleIdx="0" presStyleCnt="5"/>
      <dgm:spPr/>
    </dgm:pt>
    <dgm:pt modelId="{C673FE58-57C7-E240-8F76-83FFAD340DC5}" type="pres">
      <dgm:prSet presAssocID="{30A490C8-22B4-4D68-875C-0F0DE2FF864D}" presName="vertSpace2b" presStyleCnt="0"/>
      <dgm:spPr/>
    </dgm:pt>
    <dgm:pt modelId="{DD445911-31B5-374B-964F-E521B7F4A98B}" type="pres">
      <dgm:prSet presAssocID="{B1AFA1AF-0FF8-45B3-A6D0-0E255A2F637D}" presName="thickLine" presStyleLbl="alignNode1" presStyleIdx="1" presStyleCnt="5"/>
      <dgm:spPr/>
    </dgm:pt>
    <dgm:pt modelId="{2D373430-1C80-8F46-ABC4-CBE10AB29E21}" type="pres">
      <dgm:prSet presAssocID="{B1AFA1AF-0FF8-45B3-A6D0-0E255A2F637D}" presName="horz1" presStyleCnt="0"/>
      <dgm:spPr/>
    </dgm:pt>
    <dgm:pt modelId="{57741AD6-DFD2-814C-A051-E841CC65A4EA}" type="pres">
      <dgm:prSet presAssocID="{B1AFA1AF-0FF8-45B3-A6D0-0E255A2F637D}" presName="tx1" presStyleLbl="revTx" presStyleIdx="2" presStyleCnt="10"/>
      <dgm:spPr/>
    </dgm:pt>
    <dgm:pt modelId="{BAE20A88-DF00-8949-A8B2-0E344D388E90}" type="pres">
      <dgm:prSet presAssocID="{B1AFA1AF-0FF8-45B3-A6D0-0E255A2F637D}" presName="vert1" presStyleCnt="0"/>
      <dgm:spPr/>
    </dgm:pt>
    <dgm:pt modelId="{FFD3D6B1-6613-9A41-97D0-43A8EBCE5EAD}" type="pres">
      <dgm:prSet presAssocID="{50418D2B-9486-42DE-AFDD-1D31420040FF}" presName="vertSpace2a" presStyleCnt="0"/>
      <dgm:spPr/>
    </dgm:pt>
    <dgm:pt modelId="{A95899B2-8F62-204F-B53E-8872741B3D8A}" type="pres">
      <dgm:prSet presAssocID="{50418D2B-9486-42DE-AFDD-1D31420040FF}" presName="horz2" presStyleCnt="0"/>
      <dgm:spPr/>
    </dgm:pt>
    <dgm:pt modelId="{6C1C9676-3658-6D4F-92CD-97954CEC2777}" type="pres">
      <dgm:prSet presAssocID="{50418D2B-9486-42DE-AFDD-1D31420040FF}" presName="horzSpace2" presStyleCnt="0"/>
      <dgm:spPr/>
    </dgm:pt>
    <dgm:pt modelId="{040275F6-8CD8-B443-8E15-E2EA8C115BE0}" type="pres">
      <dgm:prSet presAssocID="{50418D2B-9486-42DE-AFDD-1D31420040FF}" presName="tx2" presStyleLbl="revTx" presStyleIdx="3" presStyleCnt="10" custScaleX="115135" custLinFactNeighborX="166" custLinFactNeighborY="-6293"/>
      <dgm:spPr/>
    </dgm:pt>
    <dgm:pt modelId="{D9398154-13A0-B94E-B51B-C707B5F9C02E}" type="pres">
      <dgm:prSet presAssocID="{50418D2B-9486-42DE-AFDD-1D31420040FF}" presName="vert2" presStyleCnt="0"/>
      <dgm:spPr/>
    </dgm:pt>
    <dgm:pt modelId="{1103FC42-5419-864B-A44F-32D393A0563C}" type="pres">
      <dgm:prSet presAssocID="{50418D2B-9486-42DE-AFDD-1D31420040FF}" presName="thinLine2b" presStyleLbl="callout" presStyleIdx="1" presStyleCnt="5"/>
      <dgm:spPr/>
    </dgm:pt>
    <dgm:pt modelId="{3380EF9C-3F0E-624D-89C2-20B7B097FB92}" type="pres">
      <dgm:prSet presAssocID="{50418D2B-9486-42DE-AFDD-1D31420040FF}" presName="vertSpace2b" presStyleCnt="0"/>
      <dgm:spPr/>
    </dgm:pt>
    <dgm:pt modelId="{04EDAAE1-E9CA-2F45-BA18-8E6050569C72}" type="pres">
      <dgm:prSet presAssocID="{E9682B4F-0217-4B50-923E-C104AA24290F}" presName="thickLine" presStyleLbl="alignNode1" presStyleIdx="2" presStyleCnt="5"/>
      <dgm:spPr/>
    </dgm:pt>
    <dgm:pt modelId="{C9E76191-5F12-BF45-AE9C-6FAE2221EFF8}" type="pres">
      <dgm:prSet presAssocID="{E9682B4F-0217-4B50-923E-C104AA24290F}" presName="horz1" presStyleCnt="0"/>
      <dgm:spPr/>
    </dgm:pt>
    <dgm:pt modelId="{12C6F6CB-CEC3-A749-930B-00502DB5A1B0}" type="pres">
      <dgm:prSet presAssocID="{E9682B4F-0217-4B50-923E-C104AA24290F}" presName="tx1" presStyleLbl="revTx" presStyleIdx="4" presStyleCnt="10"/>
      <dgm:spPr/>
    </dgm:pt>
    <dgm:pt modelId="{52E4ABEF-FAC6-8548-9F4D-4E473158A2BE}" type="pres">
      <dgm:prSet presAssocID="{E9682B4F-0217-4B50-923E-C104AA24290F}" presName="vert1" presStyleCnt="0"/>
      <dgm:spPr/>
    </dgm:pt>
    <dgm:pt modelId="{B0D3DAFD-9D46-1543-B3B5-D71843B5B4DB}" type="pres">
      <dgm:prSet presAssocID="{0EC0C300-11E4-45CF-8418-973585107209}" presName="vertSpace2a" presStyleCnt="0"/>
      <dgm:spPr/>
    </dgm:pt>
    <dgm:pt modelId="{4C9CCEC2-ABF3-194E-B533-02A4276A931F}" type="pres">
      <dgm:prSet presAssocID="{0EC0C300-11E4-45CF-8418-973585107209}" presName="horz2" presStyleCnt="0"/>
      <dgm:spPr/>
    </dgm:pt>
    <dgm:pt modelId="{AAE7011B-BADF-3944-9735-AFBCAC4F810D}" type="pres">
      <dgm:prSet presAssocID="{0EC0C300-11E4-45CF-8418-973585107209}" presName="horzSpace2" presStyleCnt="0"/>
      <dgm:spPr/>
    </dgm:pt>
    <dgm:pt modelId="{DAF6D365-7021-E74E-8AD3-AB3AC6A0D057}" type="pres">
      <dgm:prSet presAssocID="{0EC0C300-11E4-45CF-8418-973585107209}" presName="tx2" presStyleLbl="revTx" presStyleIdx="5" presStyleCnt="10" custScaleX="110969" custLinFactNeighborX="-695" custLinFactNeighborY="-3265"/>
      <dgm:spPr/>
    </dgm:pt>
    <dgm:pt modelId="{EC170AFD-CC2D-3946-BDA9-5D66425E90C2}" type="pres">
      <dgm:prSet presAssocID="{0EC0C300-11E4-45CF-8418-973585107209}" presName="vert2" presStyleCnt="0"/>
      <dgm:spPr/>
    </dgm:pt>
    <dgm:pt modelId="{9071E8DC-DDBE-CD4E-9B99-FF7E5F21CEFF}" type="pres">
      <dgm:prSet presAssocID="{0EC0C300-11E4-45CF-8418-973585107209}" presName="thinLine2b" presStyleLbl="callout" presStyleIdx="2" presStyleCnt="5"/>
      <dgm:spPr/>
    </dgm:pt>
    <dgm:pt modelId="{60ED89A1-904B-E446-B340-02B3D3D2D4CF}" type="pres">
      <dgm:prSet presAssocID="{0EC0C300-11E4-45CF-8418-973585107209}" presName="vertSpace2b" presStyleCnt="0"/>
      <dgm:spPr/>
    </dgm:pt>
    <dgm:pt modelId="{C60B052C-8895-B64E-8F55-A22B06C26711}" type="pres">
      <dgm:prSet presAssocID="{4F85505A-81B6-4FDA-A144-900B71DAD946}" presName="thickLine" presStyleLbl="alignNode1" presStyleIdx="3" presStyleCnt="5"/>
      <dgm:spPr/>
    </dgm:pt>
    <dgm:pt modelId="{6824B304-8D35-7546-835D-37EF75EF130E}" type="pres">
      <dgm:prSet presAssocID="{4F85505A-81B6-4FDA-A144-900B71DAD946}" presName="horz1" presStyleCnt="0"/>
      <dgm:spPr/>
    </dgm:pt>
    <dgm:pt modelId="{C9B957BF-3762-C444-A889-9188DFC903DF}" type="pres">
      <dgm:prSet presAssocID="{4F85505A-81B6-4FDA-A144-900B71DAD946}" presName="tx1" presStyleLbl="revTx" presStyleIdx="6" presStyleCnt="10"/>
      <dgm:spPr/>
    </dgm:pt>
    <dgm:pt modelId="{D251ECF4-3488-2542-8086-F83F675146E2}" type="pres">
      <dgm:prSet presAssocID="{4F85505A-81B6-4FDA-A144-900B71DAD946}" presName="vert1" presStyleCnt="0"/>
      <dgm:spPr/>
    </dgm:pt>
    <dgm:pt modelId="{53DFB678-703B-1646-A2C9-814631074136}" type="pres">
      <dgm:prSet presAssocID="{FEB4A941-E9FA-4A86-A673-85FF34B35F20}" presName="vertSpace2a" presStyleCnt="0"/>
      <dgm:spPr/>
    </dgm:pt>
    <dgm:pt modelId="{C9124C8C-8A51-3E49-8F20-C1A448FD817F}" type="pres">
      <dgm:prSet presAssocID="{FEB4A941-E9FA-4A86-A673-85FF34B35F20}" presName="horz2" presStyleCnt="0"/>
      <dgm:spPr/>
    </dgm:pt>
    <dgm:pt modelId="{5B977E52-1DC2-D846-AA85-F463E40EE7D6}" type="pres">
      <dgm:prSet presAssocID="{FEB4A941-E9FA-4A86-A673-85FF34B35F20}" presName="horzSpace2" presStyleCnt="0"/>
      <dgm:spPr/>
    </dgm:pt>
    <dgm:pt modelId="{B09F43E3-E283-364B-BDDC-AEA3B436FB56}" type="pres">
      <dgm:prSet presAssocID="{FEB4A941-E9FA-4A86-A673-85FF34B35F20}" presName="tx2" presStyleLbl="revTx" presStyleIdx="7" presStyleCnt="10" custLinFactNeighborX="-2666" custLinFactNeighborY="5764"/>
      <dgm:spPr/>
    </dgm:pt>
    <dgm:pt modelId="{78FAB02E-902A-0246-8841-E18990A6BDCD}" type="pres">
      <dgm:prSet presAssocID="{FEB4A941-E9FA-4A86-A673-85FF34B35F20}" presName="vert2" presStyleCnt="0"/>
      <dgm:spPr/>
    </dgm:pt>
    <dgm:pt modelId="{2A380769-BA5B-F344-93A6-E05188F7C102}" type="pres">
      <dgm:prSet presAssocID="{FEB4A941-E9FA-4A86-A673-85FF34B35F20}" presName="thinLine2b" presStyleLbl="callout" presStyleIdx="3" presStyleCnt="5"/>
      <dgm:spPr/>
    </dgm:pt>
    <dgm:pt modelId="{1666CBCE-44EA-144B-B2DC-553B1D1FA875}" type="pres">
      <dgm:prSet presAssocID="{FEB4A941-E9FA-4A86-A673-85FF34B35F20}" presName="vertSpace2b" presStyleCnt="0"/>
      <dgm:spPr/>
    </dgm:pt>
    <dgm:pt modelId="{43609A61-BA80-5948-B85C-CB38B2D0E047}" type="pres">
      <dgm:prSet presAssocID="{A2322D3A-7AC2-4C5C-9D7E-EAB2313D47D4}" presName="thickLine" presStyleLbl="alignNode1" presStyleIdx="4" presStyleCnt="5"/>
      <dgm:spPr/>
    </dgm:pt>
    <dgm:pt modelId="{755CA152-7A11-B547-85AC-95C6503B0509}" type="pres">
      <dgm:prSet presAssocID="{A2322D3A-7AC2-4C5C-9D7E-EAB2313D47D4}" presName="horz1" presStyleCnt="0"/>
      <dgm:spPr/>
    </dgm:pt>
    <dgm:pt modelId="{6FFE689B-A07F-6149-B2E3-6757BAD42DB9}" type="pres">
      <dgm:prSet presAssocID="{A2322D3A-7AC2-4C5C-9D7E-EAB2313D47D4}" presName="tx1" presStyleLbl="revTx" presStyleIdx="8" presStyleCnt="10"/>
      <dgm:spPr/>
    </dgm:pt>
    <dgm:pt modelId="{C5F03895-AABE-2543-93DF-22AEB1203220}" type="pres">
      <dgm:prSet presAssocID="{A2322D3A-7AC2-4C5C-9D7E-EAB2313D47D4}" presName="vert1" presStyleCnt="0"/>
      <dgm:spPr/>
    </dgm:pt>
    <dgm:pt modelId="{1B4605F0-5552-F241-97AF-C59A6A8D8608}" type="pres">
      <dgm:prSet presAssocID="{8FE81FEC-2664-411F-AEB3-065F29F52751}" presName="vertSpace2a" presStyleCnt="0"/>
      <dgm:spPr/>
    </dgm:pt>
    <dgm:pt modelId="{B3892077-82DE-2B46-B97B-882D9BAC3AA6}" type="pres">
      <dgm:prSet presAssocID="{8FE81FEC-2664-411F-AEB3-065F29F52751}" presName="horz2" presStyleCnt="0"/>
      <dgm:spPr/>
    </dgm:pt>
    <dgm:pt modelId="{D85BDADF-3D02-C949-8AD1-025541606F09}" type="pres">
      <dgm:prSet presAssocID="{8FE81FEC-2664-411F-AEB3-065F29F52751}" presName="horzSpace2" presStyleCnt="0"/>
      <dgm:spPr/>
    </dgm:pt>
    <dgm:pt modelId="{FBD01AEA-A8F9-FE4D-9602-487EAF61F09B}" type="pres">
      <dgm:prSet presAssocID="{8FE81FEC-2664-411F-AEB3-065F29F52751}" presName="tx2" presStyleLbl="revTx" presStyleIdx="9" presStyleCnt="10" custScaleX="98198" custLinFactNeighborX="-3795" custLinFactNeighborY="-1091"/>
      <dgm:spPr/>
    </dgm:pt>
    <dgm:pt modelId="{1DA1CE23-8C39-3D4F-A89C-4024EB35CFC1}" type="pres">
      <dgm:prSet presAssocID="{8FE81FEC-2664-411F-AEB3-065F29F52751}" presName="vert2" presStyleCnt="0"/>
      <dgm:spPr/>
    </dgm:pt>
    <dgm:pt modelId="{098E18BB-B50B-7944-A588-57FAEF8C3BE4}" type="pres">
      <dgm:prSet presAssocID="{8FE81FEC-2664-411F-AEB3-065F29F52751}" presName="thinLine2b" presStyleLbl="callout" presStyleIdx="4" presStyleCnt="5"/>
      <dgm:spPr/>
    </dgm:pt>
    <dgm:pt modelId="{DB6E8C3B-99BF-2D4B-BAB0-99514E5BFDCA}" type="pres">
      <dgm:prSet presAssocID="{8FE81FEC-2664-411F-AEB3-065F29F52751}" presName="vertSpace2b" presStyleCnt="0"/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DB88A911-C9AB-4245-8A20-5A06108094AF}" type="presOf" srcId="{B1AFA1AF-0FF8-45B3-A6D0-0E255A2F637D}" destId="{57741AD6-DFD2-814C-A051-E841CC65A4EA}" srcOrd="0" destOrd="0" presId="urn:microsoft.com/office/officeart/2008/layout/Lined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DB1D962D-409E-D840-8C70-0D3A99E96A69}" type="presOf" srcId="{E9682B4F-0217-4B50-923E-C104AA24290F}" destId="{12C6F6CB-CEC3-A749-930B-00502DB5A1B0}" srcOrd="0" destOrd="0" presId="urn:microsoft.com/office/officeart/2008/layout/Lined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DF2DE63F-500F-5842-AC4E-C1EC03F88395}" type="presOf" srcId="{A2322D3A-7AC2-4C5C-9D7E-EAB2313D47D4}" destId="{6FFE689B-A07F-6149-B2E3-6757BAD42DB9}" srcOrd="0" destOrd="0" presId="urn:microsoft.com/office/officeart/2008/layout/LinedList"/>
    <dgm:cxn modelId="{D012C86A-5FCF-F74E-A1E4-DA1AAC68B769}" type="presOf" srcId="{50418D2B-9486-42DE-AFDD-1D31420040FF}" destId="{040275F6-8CD8-B443-8E15-E2EA8C115BE0}" srcOrd="0" destOrd="0" presId="urn:microsoft.com/office/officeart/2008/layout/Lined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B9992E53-656B-E848-AF8E-65823B9AD34E}" type="presOf" srcId="{0DD8915E-DC14-41D6-9BB5-F49E1C265163}" destId="{6564C5E9-1595-624A-93AF-6AD41D06A4F7}" srcOrd="0" destOrd="0" presId="urn:microsoft.com/office/officeart/2008/layout/Lined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864E7292-9A7E-3F43-81DD-D653DF53DEF3}" type="presOf" srcId="{0EC0C300-11E4-45CF-8418-973585107209}" destId="{DAF6D365-7021-E74E-8AD3-AB3AC6A0D057}" srcOrd="0" destOrd="0" presId="urn:microsoft.com/office/officeart/2008/layout/LinedList"/>
    <dgm:cxn modelId="{3F5D38A5-AF8F-B44D-AEB3-C86078AC4A7E}" type="presOf" srcId="{4F85505A-81B6-4FDA-A144-900B71DAD946}" destId="{C9B957BF-3762-C444-A889-9188DFC903DF}" srcOrd="0" destOrd="0" presId="urn:microsoft.com/office/officeart/2008/layout/LinedList"/>
    <dgm:cxn modelId="{E1D3D9B5-E888-2A48-989F-530AD91CD6D9}" type="presOf" srcId="{FEB4A941-E9FA-4A86-A673-85FF34B35F20}" destId="{B09F43E3-E283-364B-BDDC-AEA3B436FB56}" srcOrd="0" destOrd="0" presId="urn:microsoft.com/office/officeart/2008/layout/LinedList"/>
    <dgm:cxn modelId="{151D13B9-4602-AE4A-A285-285AEA258666}" type="presOf" srcId="{30A490C8-22B4-4D68-875C-0F0DE2FF864D}" destId="{4B7883FE-9BF1-834B-9E55-433D1207CAF9}" srcOrd="0" destOrd="0" presId="urn:microsoft.com/office/officeart/2008/layout/Lined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4D650CE9-A7A6-9546-889D-728D9A26FF98}" type="presOf" srcId="{8FE81FEC-2664-411F-AEB3-065F29F52751}" destId="{FBD01AEA-A8F9-FE4D-9602-487EAF61F09B}" srcOrd="0" destOrd="0" presId="urn:microsoft.com/office/officeart/2008/layout/LinedList"/>
    <dgm:cxn modelId="{24FD07F8-A7B8-6241-8064-11664CC65CE1}" type="presOf" srcId="{73D947E0-108F-4D20-A71E-3CF329F97212}" destId="{16779ABC-4458-134D-8407-3B550EE07267}" srcOrd="0" destOrd="0" presId="urn:microsoft.com/office/officeart/2008/layout/LinedList"/>
    <dgm:cxn modelId="{AFE9FC3A-D3FF-CA44-9605-4703DA53A4C2}" type="presParOf" srcId="{6564C5E9-1595-624A-93AF-6AD41D06A4F7}" destId="{CFCA7698-FAF1-9341-A1FC-ED13A8E7C585}" srcOrd="0" destOrd="0" presId="urn:microsoft.com/office/officeart/2008/layout/LinedList"/>
    <dgm:cxn modelId="{EB08E1B8-074C-A546-B1B8-3153F413A947}" type="presParOf" srcId="{6564C5E9-1595-624A-93AF-6AD41D06A4F7}" destId="{73B53ECD-88F7-D549-B120-6C2932F2D11A}" srcOrd="1" destOrd="0" presId="urn:microsoft.com/office/officeart/2008/layout/LinedList"/>
    <dgm:cxn modelId="{1B53D0A1-66D8-134B-8AF2-80B1E3806E98}" type="presParOf" srcId="{73B53ECD-88F7-D549-B120-6C2932F2D11A}" destId="{16779ABC-4458-134D-8407-3B550EE07267}" srcOrd="0" destOrd="0" presId="urn:microsoft.com/office/officeart/2008/layout/LinedList"/>
    <dgm:cxn modelId="{1A46E30E-242E-1540-8649-777E95C5E910}" type="presParOf" srcId="{73B53ECD-88F7-D549-B120-6C2932F2D11A}" destId="{CAE07029-F81D-A44F-9347-F3E3A6E31F74}" srcOrd="1" destOrd="0" presId="urn:microsoft.com/office/officeart/2008/layout/LinedList"/>
    <dgm:cxn modelId="{0AF080A1-E7F5-D446-9052-7D8C86784D60}" type="presParOf" srcId="{CAE07029-F81D-A44F-9347-F3E3A6E31F74}" destId="{5A9BB2A1-D458-5443-B445-41D2960F03F2}" srcOrd="0" destOrd="0" presId="urn:microsoft.com/office/officeart/2008/layout/LinedList"/>
    <dgm:cxn modelId="{5F4C5453-C466-2B4D-B675-3231308CA30E}" type="presParOf" srcId="{CAE07029-F81D-A44F-9347-F3E3A6E31F74}" destId="{D7B8E40A-DB15-184E-8163-CFBBECDBFC1D}" srcOrd="1" destOrd="0" presId="urn:microsoft.com/office/officeart/2008/layout/LinedList"/>
    <dgm:cxn modelId="{0732A2C9-16FC-034F-A91F-8267830F6866}" type="presParOf" srcId="{D7B8E40A-DB15-184E-8163-CFBBECDBFC1D}" destId="{59832A42-FD52-4B4A-92FB-6B1C497CBF3C}" srcOrd="0" destOrd="0" presId="urn:microsoft.com/office/officeart/2008/layout/LinedList"/>
    <dgm:cxn modelId="{5CB90678-FEDD-7B4C-85C5-E74FFAC3A6D5}" type="presParOf" srcId="{D7B8E40A-DB15-184E-8163-CFBBECDBFC1D}" destId="{4B7883FE-9BF1-834B-9E55-433D1207CAF9}" srcOrd="1" destOrd="0" presId="urn:microsoft.com/office/officeart/2008/layout/LinedList"/>
    <dgm:cxn modelId="{D41FA6A6-5400-9848-8819-FB97F59FFCED}" type="presParOf" srcId="{D7B8E40A-DB15-184E-8163-CFBBECDBFC1D}" destId="{0CBE5C3F-806F-B144-AE1F-FC9577B85A0B}" srcOrd="2" destOrd="0" presId="urn:microsoft.com/office/officeart/2008/layout/LinedList"/>
    <dgm:cxn modelId="{DD71C1D8-1043-5D4C-8AF5-FC83DCADAF26}" type="presParOf" srcId="{CAE07029-F81D-A44F-9347-F3E3A6E31F74}" destId="{F855322D-A55D-8B49-879F-C673DBB2B4C9}" srcOrd="2" destOrd="0" presId="urn:microsoft.com/office/officeart/2008/layout/LinedList"/>
    <dgm:cxn modelId="{6E9B0D8B-3CAE-244A-8A0F-D830FD2A0D04}" type="presParOf" srcId="{CAE07029-F81D-A44F-9347-F3E3A6E31F74}" destId="{C673FE58-57C7-E240-8F76-83FFAD340DC5}" srcOrd="3" destOrd="0" presId="urn:microsoft.com/office/officeart/2008/layout/LinedList"/>
    <dgm:cxn modelId="{4756F502-58A1-F94B-920C-2DBBEEAA4DEA}" type="presParOf" srcId="{6564C5E9-1595-624A-93AF-6AD41D06A4F7}" destId="{DD445911-31B5-374B-964F-E521B7F4A98B}" srcOrd="2" destOrd="0" presId="urn:microsoft.com/office/officeart/2008/layout/LinedList"/>
    <dgm:cxn modelId="{9F80C39F-2660-5140-922B-91B27E6D4697}" type="presParOf" srcId="{6564C5E9-1595-624A-93AF-6AD41D06A4F7}" destId="{2D373430-1C80-8F46-ABC4-CBE10AB29E21}" srcOrd="3" destOrd="0" presId="urn:microsoft.com/office/officeart/2008/layout/LinedList"/>
    <dgm:cxn modelId="{92EB25AD-569A-6A4D-A26B-6CDFE99B6EDD}" type="presParOf" srcId="{2D373430-1C80-8F46-ABC4-CBE10AB29E21}" destId="{57741AD6-DFD2-814C-A051-E841CC65A4EA}" srcOrd="0" destOrd="0" presId="urn:microsoft.com/office/officeart/2008/layout/LinedList"/>
    <dgm:cxn modelId="{6D72D2D3-E663-854F-9534-F50F1A2D112F}" type="presParOf" srcId="{2D373430-1C80-8F46-ABC4-CBE10AB29E21}" destId="{BAE20A88-DF00-8949-A8B2-0E344D388E90}" srcOrd="1" destOrd="0" presId="urn:microsoft.com/office/officeart/2008/layout/LinedList"/>
    <dgm:cxn modelId="{76CA08A2-B1A8-D84F-A1D6-D18A937678EA}" type="presParOf" srcId="{BAE20A88-DF00-8949-A8B2-0E344D388E90}" destId="{FFD3D6B1-6613-9A41-97D0-43A8EBCE5EAD}" srcOrd="0" destOrd="0" presId="urn:microsoft.com/office/officeart/2008/layout/LinedList"/>
    <dgm:cxn modelId="{D3976E80-191E-2A47-8A23-312C10E64BE5}" type="presParOf" srcId="{BAE20A88-DF00-8949-A8B2-0E344D388E90}" destId="{A95899B2-8F62-204F-B53E-8872741B3D8A}" srcOrd="1" destOrd="0" presId="urn:microsoft.com/office/officeart/2008/layout/LinedList"/>
    <dgm:cxn modelId="{5164E1C6-4BB0-1849-BD77-C9B7AA21D82B}" type="presParOf" srcId="{A95899B2-8F62-204F-B53E-8872741B3D8A}" destId="{6C1C9676-3658-6D4F-92CD-97954CEC2777}" srcOrd="0" destOrd="0" presId="urn:microsoft.com/office/officeart/2008/layout/LinedList"/>
    <dgm:cxn modelId="{3FC4A5DA-F6DE-374E-AEAD-681CEC40E66A}" type="presParOf" srcId="{A95899B2-8F62-204F-B53E-8872741B3D8A}" destId="{040275F6-8CD8-B443-8E15-E2EA8C115BE0}" srcOrd="1" destOrd="0" presId="urn:microsoft.com/office/officeart/2008/layout/LinedList"/>
    <dgm:cxn modelId="{EBEECA50-8981-8340-B29B-B350D88E1D99}" type="presParOf" srcId="{A95899B2-8F62-204F-B53E-8872741B3D8A}" destId="{D9398154-13A0-B94E-B51B-C707B5F9C02E}" srcOrd="2" destOrd="0" presId="urn:microsoft.com/office/officeart/2008/layout/LinedList"/>
    <dgm:cxn modelId="{14FAAD23-AA19-634D-A90F-2C772DFBC51E}" type="presParOf" srcId="{BAE20A88-DF00-8949-A8B2-0E344D388E90}" destId="{1103FC42-5419-864B-A44F-32D393A0563C}" srcOrd="2" destOrd="0" presId="urn:microsoft.com/office/officeart/2008/layout/LinedList"/>
    <dgm:cxn modelId="{5920C6F5-90CC-1D42-B07E-283F9763DDF5}" type="presParOf" srcId="{BAE20A88-DF00-8949-A8B2-0E344D388E90}" destId="{3380EF9C-3F0E-624D-89C2-20B7B097FB92}" srcOrd="3" destOrd="0" presId="urn:microsoft.com/office/officeart/2008/layout/LinedList"/>
    <dgm:cxn modelId="{69066118-8321-C84B-8730-7891EA85D306}" type="presParOf" srcId="{6564C5E9-1595-624A-93AF-6AD41D06A4F7}" destId="{04EDAAE1-E9CA-2F45-BA18-8E6050569C72}" srcOrd="4" destOrd="0" presId="urn:microsoft.com/office/officeart/2008/layout/LinedList"/>
    <dgm:cxn modelId="{D6DFF9EC-81C7-9844-A64E-782F3175A529}" type="presParOf" srcId="{6564C5E9-1595-624A-93AF-6AD41D06A4F7}" destId="{C9E76191-5F12-BF45-AE9C-6FAE2221EFF8}" srcOrd="5" destOrd="0" presId="urn:microsoft.com/office/officeart/2008/layout/LinedList"/>
    <dgm:cxn modelId="{55D167D0-1FFB-3B47-B1CA-DDF79D4312A2}" type="presParOf" srcId="{C9E76191-5F12-BF45-AE9C-6FAE2221EFF8}" destId="{12C6F6CB-CEC3-A749-930B-00502DB5A1B0}" srcOrd="0" destOrd="0" presId="urn:microsoft.com/office/officeart/2008/layout/LinedList"/>
    <dgm:cxn modelId="{CFB7884C-ECCD-C44C-B410-02F07DBD2DAE}" type="presParOf" srcId="{C9E76191-5F12-BF45-AE9C-6FAE2221EFF8}" destId="{52E4ABEF-FAC6-8548-9F4D-4E473158A2BE}" srcOrd="1" destOrd="0" presId="urn:microsoft.com/office/officeart/2008/layout/LinedList"/>
    <dgm:cxn modelId="{2AF9A08E-58ED-DE4A-AC76-7328589F18EE}" type="presParOf" srcId="{52E4ABEF-FAC6-8548-9F4D-4E473158A2BE}" destId="{B0D3DAFD-9D46-1543-B3B5-D71843B5B4DB}" srcOrd="0" destOrd="0" presId="urn:microsoft.com/office/officeart/2008/layout/LinedList"/>
    <dgm:cxn modelId="{ED118803-C0D1-EF46-8EAB-BC486A2A10C1}" type="presParOf" srcId="{52E4ABEF-FAC6-8548-9F4D-4E473158A2BE}" destId="{4C9CCEC2-ABF3-194E-B533-02A4276A931F}" srcOrd="1" destOrd="0" presId="urn:microsoft.com/office/officeart/2008/layout/LinedList"/>
    <dgm:cxn modelId="{DE1306D4-F250-6043-9FE2-0CA42CCCE1B5}" type="presParOf" srcId="{4C9CCEC2-ABF3-194E-B533-02A4276A931F}" destId="{AAE7011B-BADF-3944-9735-AFBCAC4F810D}" srcOrd="0" destOrd="0" presId="urn:microsoft.com/office/officeart/2008/layout/LinedList"/>
    <dgm:cxn modelId="{D315A992-7B4B-9646-870A-59A4DEDFF73C}" type="presParOf" srcId="{4C9CCEC2-ABF3-194E-B533-02A4276A931F}" destId="{DAF6D365-7021-E74E-8AD3-AB3AC6A0D057}" srcOrd="1" destOrd="0" presId="urn:microsoft.com/office/officeart/2008/layout/LinedList"/>
    <dgm:cxn modelId="{8CBA91F6-2DC8-D543-BB9F-8D33B34760EF}" type="presParOf" srcId="{4C9CCEC2-ABF3-194E-B533-02A4276A931F}" destId="{EC170AFD-CC2D-3946-BDA9-5D66425E90C2}" srcOrd="2" destOrd="0" presId="urn:microsoft.com/office/officeart/2008/layout/LinedList"/>
    <dgm:cxn modelId="{042001ED-F371-B94A-A941-B8385E523028}" type="presParOf" srcId="{52E4ABEF-FAC6-8548-9F4D-4E473158A2BE}" destId="{9071E8DC-DDBE-CD4E-9B99-FF7E5F21CEFF}" srcOrd="2" destOrd="0" presId="urn:microsoft.com/office/officeart/2008/layout/LinedList"/>
    <dgm:cxn modelId="{FFD0C568-9F11-1947-9F33-012793B26F51}" type="presParOf" srcId="{52E4ABEF-FAC6-8548-9F4D-4E473158A2BE}" destId="{60ED89A1-904B-E446-B340-02B3D3D2D4CF}" srcOrd="3" destOrd="0" presId="urn:microsoft.com/office/officeart/2008/layout/LinedList"/>
    <dgm:cxn modelId="{DCF1C88C-7C89-224A-91BB-CDA93AC9D676}" type="presParOf" srcId="{6564C5E9-1595-624A-93AF-6AD41D06A4F7}" destId="{C60B052C-8895-B64E-8F55-A22B06C26711}" srcOrd="6" destOrd="0" presId="urn:microsoft.com/office/officeart/2008/layout/LinedList"/>
    <dgm:cxn modelId="{B22A98C9-0179-F54E-9D8B-AD7F06FE77A8}" type="presParOf" srcId="{6564C5E9-1595-624A-93AF-6AD41D06A4F7}" destId="{6824B304-8D35-7546-835D-37EF75EF130E}" srcOrd="7" destOrd="0" presId="urn:microsoft.com/office/officeart/2008/layout/LinedList"/>
    <dgm:cxn modelId="{9C61EBA2-C34D-4049-8F2F-50F833365412}" type="presParOf" srcId="{6824B304-8D35-7546-835D-37EF75EF130E}" destId="{C9B957BF-3762-C444-A889-9188DFC903DF}" srcOrd="0" destOrd="0" presId="urn:microsoft.com/office/officeart/2008/layout/LinedList"/>
    <dgm:cxn modelId="{DF079F42-9293-DC49-8D57-CD67858A0C3C}" type="presParOf" srcId="{6824B304-8D35-7546-835D-37EF75EF130E}" destId="{D251ECF4-3488-2542-8086-F83F675146E2}" srcOrd="1" destOrd="0" presId="urn:microsoft.com/office/officeart/2008/layout/LinedList"/>
    <dgm:cxn modelId="{8BCA8774-34E5-0443-9BFD-0C0EE85744CE}" type="presParOf" srcId="{D251ECF4-3488-2542-8086-F83F675146E2}" destId="{53DFB678-703B-1646-A2C9-814631074136}" srcOrd="0" destOrd="0" presId="urn:microsoft.com/office/officeart/2008/layout/LinedList"/>
    <dgm:cxn modelId="{897FA970-6784-9C4D-89E1-C4F3446CD18F}" type="presParOf" srcId="{D251ECF4-3488-2542-8086-F83F675146E2}" destId="{C9124C8C-8A51-3E49-8F20-C1A448FD817F}" srcOrd="1" destOrd="0" presId="urn:microsoft.com/office/officeart/2008/layout/LinedList"/>
    <dgm:cxn modelId="{01FD9C25-9318-4A47-8FCF-70BB794A28E5}" type="presParOf" srcId="{C9124C8C-8A51-3E49-8F20-C1A448FD817F}" destId="{5B977E52-1DC2-D846-AA85-F463E40EE7D6}" srcOrd="0" destOrd="0" presId="urn:microsoft.com/office/officeart/2008/layout/LinedList"/>
    <dgm:cxn modelId="{7A2AF9E0-E5C6-E64B-8E9E-E2D2A84C6456}" type="presParOf" srcId="{C9124C8C-8A51-3E49-8F20-C1A448FD817F}" destId="{B09F43E3-E283-364B-BDDC-AEA3B436FB56}" srcOrd="1" destOrd="0" presId="urn:microsoft.com/office/officeart/2008/layout/LinedList"/>
    <dgm:cxn modelId="{E66D9ACF-D587-D743-9756-BBCAD7F00FC5}" type="presParOf" srcId="{C9124C8C-8A51-3E49-8F20-C1A448FD817F}" destId="{78FAB02E-902A-0246-8841-E18990A6BDCD}" srcOrd="2" destOrd="0" presId="urn:microsoft.com/office/officeart/2008/layout/LinedList"/>
    <dgm:cxn modelId="{366B00D7-7FB9-634F-ADBF-4663F91C9C1D}" type="presParOf" srcId="{D251ECF4-3488-2542-8086-F83F675146E2}" destId="{2A380769-BA5B-F344-93A6-E05188F7C102}" srcOrd="2" destOrd="0" presId="urn:microsoft.com/office/officeart/2008/layout/LinedList"/>
    <dgm:cxn modelId="{3368227B-84D3-AC4F-8180-3F1F9F735031}" type="presParOf" srcId="{D251ECF4-3488-2542-8086-F83F675146E2}" destId="{1666CBCE-44EA-144B-B2DC-553B1D1FA875}" srcOrd="3" destOrd="0" presId="urn:microsoft.com/office/officeart/2008/layout/LinedList"/>
    <dgm:cxn modelId="{DAE02A30-FF3C-9D4D-94EE-99B024F0F5C9}" type="presParOf" srcId="{6564C5E9-1595-624A-93AF-6AD41D06A4F7}" destId="{43609A61-BA80-5948-B85C-CB38B2D0E047}" srcOrd="8" destOrd="0" presId="urn:microsoft.com/office/officeart/2008/layout/LinedList"/>
    <dgm:cxn modelId="{9EDF8B15-436D-EB49-ADB5-26FA79653E5D}" type="presParOf" srcId="{6564C5E9-1595-624A-93AF-6AD41D06A4F7}" destId="{755CA152-7A11-B547-85AC-95C6503B0509}" srcOrd="9" destOrd="0" presId="urn:microsoft.com/office/officeart/2008/layout/LinedList"/>
    <dgm:cxn modelId="{14909C5D-8573-D747-BB99-89CC9D5AF74A}" type="presParOf" srcId="{755CA152-7A11-B547-85AC-95C6503B0509}" destId="{6FFE689B-A07F-6149-B2E3-6757BAD42DB9}" srcOrd="0" destOrd="0" presId="urn:microsoft.com/office/officeart/2008/layout/LinedList"/>
    <dgm:cxn modelId="{D799CCFC-4B98-4E4B-A428-D7DDFF969B23}" type="presParOf" srcId="{755CA152-7A11-B547-85AC-95C6503B0509}" destId="{C5F03895-AABE-2543-93DF-22AEB1203220}" srcOrd="1" destOrd="0" presId="urn:microsoft.com/office/officeart/2008/layout/LinedList"/>
    <dgm:cxn modelId="{E1F7D45B-EE79-F44A-A20F-7A572EC371B5}" type="presParOf" srcId="{C5F03895-AABE-2543-93DF-22AEB1203220}" destId="{1B4605F0-5552-F241-97AF-C59A6A8D8608}" srcOrd="0" destOrd="0" presId="urn:microsoft.com/office/officeart/2008/layout/LinedList"/>
    <dgm:cxn modelId="{7F70C191-6023-EB49-973E-1DF160132004}" type="presParOf" srcId="{C5F03895-AABE-2543-93DF-22AEB1203220}" destId="{B3892077-82DE-2B46-B97B-882D9BAC3AA6}" srcOrd="1" destOrd="0" presId="urn:microsoft.com/office/officeart/2008/layout/LinedList"/>
    <dgm:cxn modelId="{E2DF0640-9691-2D43-AE99-D0A9D618C137}" type="presParOf" srcId="{B3892077-82DE-2B46-B97B-882D9BAC3AA6}" destId="{D85BDADF-3D02-C949-8AD1-025541606F09}" srcOrd="0" destOrd="0" presId="urn:microsoft.com/office/officeart/2008/layout/LinedList"/>
    <dgm:cxn modelId="{BF084401-893F-D74F-9955-84A8B3C483A8}" type="presParOf" srcId="{B3892077-82DE-2B46-B97B-882D9BAC3AA6}" destId="{FBD01AEA-A8F9-FE4D-9602-487EAF61F09B}" srcOrd="1" destOrd="0" presId="urn:microsoft.com/office/officeart/2008/layout/LinedList"/>
    <dgm:cxn modelId="{3A17E715-BFA4-8F4C-8B80-4C99F4A768BF}" type="presParOf" srcId="{B3892077-82DE-2B46-B97B-882D9BAC3AA6}" destId="{1DA1CE23-8C39-3D4F-A89C-4024EB35CFC1}" srcOrd="2" destOrd="0" presId="urn:microsoft.com/office/officeart/2008/layout/LinedList"/>
    <dgm:cxn modelId="{BD4BA07D-3E90-E745-8A1B-A83A96CA4787}" type="presParOf" srcId="{C5F03895-AABE-2543-93DF-22AEB1203220}" destId="{098E18BB-B50B-7944-A588-57FAEF8C3BE4}" srcOrd="2" destOrd="0" presId="urn:microsoft.com/office/officeart/2008/layout/LinedList"/>
    <dgm:cxn modelId="{4CBEAA44-0DAE-6345-ADEC-15CDF54195B3}" type="presParOf" srcId="{C5F03895-AABE-2543-93DF-22AEB1203220}" destId="{DB6E8C3B-99BF-2D4B-BAB0-99514E5BFDCA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8/layout/Lin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/>
      <dgm:t>
        <a:bodyPr lIns="182880" tIns="182880" rIns="182880" bIns="182880" anchor="ctr"/>
        <a:lstStyle/>
        <a:p>
          <a:pPr marL="0" rtl="0">
            <a:lnSpc>
              <a:spcPct val="100000"/>
            </a:lnSpc>
            <a:buNone/>
          </a:pPr>
          <a:r>
            <a:rPr lang="en-ID" sz="1800" b="0" i="0" kern="1200" dirty="0" err="1"/>
            <a:t>Pembeli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bisnis</a:t>
          </a:r>
          <a:r>
            <a:rPr lang="en-ID" sz="1800" b="0" i="0" kern="1200" dirty="0"/>
            <a:t> </a:t>
          </a:r>
          <a:r>
            <a:rPr lang="en-ID" sz="1800" b="0" i="0" kern="1200" dirty="0" err="1"/>
            <a:t>sering</a:t>
          </a:r>
          <a:r>
            <a:rPr lang="en-ID" sz="1800" b="0" i="0" kern="1200" dirty="0"/>
            <a:t> </a:t>
          </a:r>
          <a:r>
            <a:rPr lang="en-ID" sz="1800" b="0" i="0" kern="1200" dirty="0" err="1"/>
            <a:t>membeli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langsung</a:t>
          </a:r>
          <a:r>
            <a:rPr lang="en-ID" sz="1800" b="0" i="0" kern="1200" dirty="0"/>
            <a:t> </a:t>
          </a:r>
          <a:r>
            <a:rPr lang="en-ID" sz="1800" b="0" i="0" kern="1200" dirty="0" err="1"/>
            <a:t>dari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produsen</a:t>
          </a:r>
          <a:r>
            <a:rPr lang="en-ID" sz="1800" b="0" i="0" kern="1200" dirty="0"/>
            <a:t> dan </a:t>
          </a:r>
          <a:r>
            <a:rPr lang="en-ID" sz="1800" b="0" i="0" kern="1200" dirty="0" err="1"/>
            <a:t>tidak</a:t>
          </a:r>
          <a:r>
            <a:rPr lang="en-ID" sz="1800" b="0" i="0" kern="1200" dirty="0"/>
            <a:t> </a:t>
          </a:r>
          <a:r>
            <a:rPr lang="en-ID" sz="1800" b="0" i="0" kern="1200" dirty="0" err="1"/>
            <a:t>melalu</a:t>
          </a:r>
          <a:r>
            <a:rPr lang="en-ID" sz="1800" b="0" i="0" kern="1200" dirty="0"/>
            <a:t> </a:t>
          </a:r>
          <a:r>
            <a:rPr lang="en-ID" sz="1800" b="0" i="0" kern="1200" dirty="0" err="1"/>
            <a:t>perantara</a:t>
          </a:r>
          <a:r>
            <a:rPr lang="en-ID" sz="1800" b="0" i="0" kern="1200" dirty="0"/>
            <a:t>, </a:t>
          </a:r>
          <a:r>
            <a:rPr lang="en-ID" sz="1800" b="0" i="0" kern="1200" dirty="0" err="1"/>
            <a:t>terutama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barang-barang</a:t>
          </a:r>
          <a:r>
            <a:rPr lang="en-ID" sz="1800" b="0" i="0" kern="1200" dirty="0"/>
            <a:t> </a:t>
          </a:r>
          <a:r>
            <a:rPr lang="en-ID" sz="1800" b="0" i="0" kern="1200" dirty="0" err="1"/>
            <a:t>rumit</a:t>
          </a:r>
          <a:r>
            <a:rPr lang="en-ID" sz="1800" b="0" i="0" kern="1200" dirty="0"/>
            <a:t> </a:t>
          </a:r>
          <a:r>
            <a:rPr lang="en-ID" sz="1800" b="0" i="0" kern="1200" dirty="0" err="1"/>
            <a:t>secara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teknis</a:t>
          </a:r>
          <a:r>
            <a:rPr lang="en-ID" sz="1800" b="0" i="0" kern="1200" dirty="0"/>
            <a:t> </a:t>
          </a:r>
          <a:r>
            <a:rPr lang="en-ID" sz="1800" b="0" i="0" kern="1200" dirty="0" err="1"/>
            <a:t>atau</a:t>
          </a:r>
          <a:r>
            <a:rPr lang="en-ID" sz="1800" b="0" i="0" kern="1200" dirty="0"/>
            <a:t> mahal </a:t>
          </a:r>
          <a:r>
            <a:rPr lang="en-ID" sz="1800" b="0" i="0" kern="1200" dirty="0" err="1"/>
            <a:t>seperti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komputer</a:t>
          </a:r>
          <a:r>
            <a:rPr lang="en-ID" sz="1800" b="0" i="0" kern="1200" dirty="0"/>
            <a:t> mainframe </a:t>
          </a:r>
          <a:r>
            <a:rPr lang="en-ID" sz="1800" b="0" i="0" kern="1200" dirty="0" err="1"/>
            <a:t>atau</a:t>
          </a:r>
          <a:r>
            <a:rPr lang="en-ID" sz="1800" b="0" i="0" kern="1200" dirty="0"/>
            <a:t> </a:t>
          </a:r>
          <a:r>
            <a:rPr lang="en-ID" sz="1800" b="0" i="0" kern="1200" dirty="0" err="1"/>
            <a:t>pesawat</a:t>
          </a:r>
          <a:r>
            <a:rPr lang="en-ID" sz="1800" b="0" i="0" kern="1200" dirty="0"/>
            <a:t> terbang</a:t>
          </a:r>
          <a:endParaRPr lang="en-US" sz="1800" b="1" i="0" kern="1200" dirty="0">
            <a:solidFill>
              <a:srgbClr val="AC5B4C"/>
            </a:solidFill>
            <a:latin typeface="Gill Sans Nova" panose="020B0602020104020203" pitchFamily="34" charset="0"/>
            <a:ea typeface="+mn-ea"/>
            <a:cs typeface="Gill Sans SemiBold" panose="020B0502020104020203" pitchFamily="34" charset="-79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/>
      <dgm:t>
        <a:bodyPr anchor="ctr"/>
        <a:lstStyle/>
        <a:p>
          <a:pPr marL="0" rt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Derived demand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en-ID" sz="1800" b="0" i="0" dirty="0" err="1">
              <a:solidFill>
                <a:srgbClr val="002060"/>
              </a:solidFill>
            </a:rPr>
            <a:t>Permintaan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turunan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Permintaan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untuk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barang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bisnis</a:t>
          </a:r>
          <a:r>
            <a:rPr lang="en-ID" sz="1800" b="0" i="0" dirty="0">
              <a:solidFill>
                <a:srgbClr val="002060"/>
              </a:solidFill>
            </a:rPr>
            <a:t> pada </a:t>
          </a:r>
          <a:r>
            <a:rPr lang="en-ID" sz="1800" b="0" i="0" dirty="0" err="1">
              <a:solidFill>
                <a:srgbClr val="002060"/>
              </a:solidFill>
            </a:rPr>
            <a:t>dasarnya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diturunkan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dari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permintaan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barang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konsumen</a:t>
          </a:r>
          <a:r>
            <a:rPr lang="en-ID" sz="1800" b="0" i="0" dirty="0">
              <a:solidFill>
                <a:srgbClr val="002060"/>
              </a:solidFill>
            </a:rPr>
            <a:t>. </a:t>
          </a:r>
          <a:r>
            <a:rPr lang="en-ID" sz="1800" b="0" i="0" dirty="0" err="1">
              <a:solidFill>
                <a:srgbClr val="002060"/>
              </a:solidFill>
            </a:rPr>
            <a:t>Untuk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alasan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ini</a:t>
          </a:r>
          <a:r>
            <a:rPr lang="en-ID" sz="1800" b="0" i="0" dirty="0">
              <a:solidFill>
                <a:srgbClr val="002060"/>
              </a:solidFill>
            </a:rPr>
            <a:t>, </a:t>
          </a:r>
          <a:r>
            <a:rPr lang="en-ID" sz="1800" b="0" i="0" dirty="0" err="1">
              <a:solidFill>
                <a:srgbClr val="002060"/>
              </a:solidFill>
            </a:rPr>
            <a:t>pemasar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bisnis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harus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mengamati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secara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teliti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pola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pembelian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konsumen</a:t>
          </a:r>
          <a:r>
            <a:rPr lang="en-ID" sz="1800" b="0" i="0" dirty="0">
              <a:solidFill>
                <a:srgbClr val="002060"/>
              </a:solidFill>
            </a:rPr>
            <a:t> </a:t>
          </a:r>
          <a:r>
            <a:rPr lang="en-ID" sz="1800" b="0" i="0" dirty="0" err="1">
              <a:solidFill>
                <a:srgbClr val="002060"/>
              </a:solidFill>
            </a:rPr>
            <a:t>akhir</a:t>
          </a:r>
          <a:endParaRPr lang="en-US" sz="1800" b="1" i="0" dirty="0">
            <a:solidFill>
              <a:srgbClr val="002060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Inelastic demand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en-ID" sz="1800" b="0" i="0" dirty="0"/>
            <a:t>Total </a:t>
          </a:r>
          <a:r>
            <a:rPr lang="en-ID" sz="1800" b="0" i="0" dirty="0" err="1"/>
            <a:t>Permintaan</a:t>
          </a:r>
          <a:r>
            <a:rPr lang="en-ID" sz="1800" b="0" i="0" dirty="0"/>
            <a:t> </a:t>
          </a:r>
          <a:r>
            <a:rPr lang="en-ID" sz="1800" b="0" i="0" dirty="0" err="1"/>
            <a:t>untuk</a:t>
          </a:r>
          <a:r>
            <a:rPr lang="en-ID" sz="1800" b="0" i="0" dirty="0"/>
            <a:t> </a:t>
          </a:r>
          <a:r>
            <a:rPr lang="en-ID" sz="1800" b="0" i="0" dirty="0" err="1"/>
            <a:t>bebragai</a:t>
          </a:r>
          <a:r>
            <a:rPr lang="en-ID" sz="1800" b="0" i="0" dirty="0"/>
            <a:t> </a:t>
          </a:r>
          <a:r>
            <a:rPr lang="en-ID" sz="1800" b="0" i="0" dirty="0" err="1"/>
            <a:t>barang</a:t>
          </a:r>
          <a:r>
            <a:rPr lang="en-ID" sz="1800" b="0" i="0" dirty="0"/>
            <a:t> dan </a:t>
          </a:r>
          <a:r>
            <a:rPr lang="en-ID" sz="1800" b="0" i="0" dirty="0" err="1"/>
            <a:t>jasa</a:t>
          </a:r>
          <a:r>
            <a:rPr lang="en-ID" sz="1800" b="0" i="0" dirty="0"/>
            <a:t> </a:t>
          </a:r>
          <a:r>
            <a:rPr lang="en-ID" sz="1800" b="0" i="0" dirty="0" err="1"/>
            <a:t>bisnis</a:t>
          </a:r>
          <a:r>
            <a:rPr lang="en-ID" sz="1800" b="0" i="0" dirty="0"/>
            <a:t> </a:t>
          </a:r>
          <a:r>
            <a:rPr lang="en-ID" sz="1800" b="0" i="0" dirty="0" err="1"/>
            <a:t>bersifat</a:t>
          </a:r>
          <a:r>
            <a:rPr lang="en-ID" sz="1800" b="0" i="0" dirty="0"/>
            <a:t> </a:t>
          </a:r>
          <a:r>
            <a:rPr lang="en-ID" sz="1800" b="0" i="0" dirty="0" err="1"/>
            <a:t>inelasatis-artinya</a:t>
          </a:r>
          <a:r>
            <a:rPr lang="en-ID" sz="1800" b="0" i="0" dirty="0"/>
            <a:t>, </a:t>
          </a:r>
          <a:r>
            <a:rPr lang="en-ID" sz="1800" b="0" i="0" dirty="0" err="1"/>
            <a:t>tidak</a:t>
          </a:r>
          <a:r>
            <a:rPr lang="en-ID" sz="1800" b="0" i="0" dirty="0"/>
            <a:t> </a:t>
          </a:r>
          <a:r>
            <a:rPr lang="en-ID" sz="1800" b="0" i="0" dirty="0" err="1"/>
            <a:t>banyak</a:t>
          </a:r>
          <a:r>
            <a:rPr lang="en-ID" sz="1800" b="0" i="0" dirty="0"/>
            <a:t> </a:t>
          </a:r>
          <a:r>
            <a:rPr lang="en-ID" sz="1800" b="0" i="0" dirty="0" err="1"/>
            <a:t>dipengaruhi</a:t>
          </a:r>
          <a:r>
            <a:rPr lang="en-ID" sz="1800" b="0" i="0" dirty="0"/>
            <a:t> oleh </a:t>
          </a:r>
          <a:r>
            <a:rPr lang="en-ID" sz="1800" b="0" i="0" dirty="0" err="1"/>
            <a:t>perubahan</a:t>
          </a:r>
          <a:r>
            <a:rPr lang="en-ID" sz="1800" b="0" i="0" dirty="0"/>
            <a:t> </a:t>
          </a:r>
          <a:r>
            <a:rPr lang="en-ID" sz="1800" b="0" i="0" dirty="0" err="1"/>
            <a:t>harga</a:t>
          </a:r>
          <a:r>
            <a:rPr lang="en-ID" sz="1800" b="0" i="0" dirty="0"/>
            <a:t>.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Fluctuating demand 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en-ID" sz="1800" b="0" i="0" dirty="0" err="1"/>
            <a:t>Permintaan</a:t>
          </a:r>
          <a:r>
            <a:rPr lang="en-ID" sz="1800" b="0" i="0" dirty="0"/>
            <a:t> </a:t>
          </a:r>
          <a:r>
            <a:rPr lang="en-ID" sz="1800" b="0" i="0" dirty="0" err="1"/>
            <a:t>barang</a:t>
          </a:r>
          <a:r>
            <a:rPr lang="en-ID" sz="1800" b="0" i="0" dirty="0"/>
            <a:t> &amp; </a:t>
          </a:r>
          <a:r>
            <a:rPr lang="en-ID" sz="1800" b="0" i="0" dirty="0" err="1"/>
            <a:t>jasa</a:t>
          </a:r>
          <a:r>
            <a:rPr lang="en-ID" sz="1800" b="0" i="0" dirty="0"/>
            <a:t> </a:t>
          </a:r>
          <a:r>
            <a:rPr lang="en-ID" sz="1800" b="0" i="0" dirty="0" err="1"/>
            <a:t>bisnis</a:t>
          </a:r>
          <a:r>
            <a:rPr lang="en-ID" sz="1800" b="0" i="0" dirty="0"/>
            <a:t> </a:t>
          </a:r>
          <a:r>
            <a:rPr lang="en-ID" sz="1800" b="0" i="0" dirty="0" err="1"/>
            <a:t>cenderung</a:t>
          </a:r>
          <a:r>
            <a:rPr lang="en-ID" sz="1800" b="0" i="0" dirty="0"/>
            <a:t> </a:t>
          </a:r>
          <a:r>
            <a:rPr lang="en-ID" sz="1800" b="0" i="0" dirty="0" err="1"/>
            <a:t>tidak</a:t>
          </a:r>
          <a:r>
            <a:rPr lang="en-ID" sz="1800" b="0" i="0" dirty="0"/>
            <a:t> </a:t>
          </a:r>
          <a:r>
            <a:rPr lang="en-ID" sz="1800" b="0" i="0" dirty="0" err="1"/>
            <a:t>stabil</a:t>
          </a:r>
          <a:r>
            <a:rPr lang="en-ID" sz="1800" b="0" i="0" dirty="0"/>
            <a:t> </a:t>
          </a:r>
          <a:r>
            <a:rPr lang="en-ID" sz="1800" b="0" i="0" dirty="0" err="1"/>
            <a:t>dibandingkan</a:t>
          </a:r>
          <a:r>
            <a:rPr lang="en-ID" sz="1800" b="0" i="0" dirty="0"/>
            <a:t> </a:t>
          </a:r>
          <a:r>
            <a:rPr lang="en-ID" sz="1800" b="0" i="0" dirty="0" err="1"/>
            <a:t>dengan</a:t>
          </a:r>
          <a:r>
            <a:rPr lang="en-ID" sz="1800" b="0" i="0" dirty="0"/>
            <a:t> </a:t>
          </a:r>
          <a:r>
            <a:rPr lang="en-ID" sz="1800" b="0" i="0" dirty="0" err="1"/>
            <a:t>permintaan</a:t>
          </a:r>
          <a:r>
            <a:rPr lang="en-ID" sz="1800" b="0" i="0" dirty="0"/>
            <a:t> </a:t>
          </a:r>
          <a:r>
            <a:rPr lang="en-ID" sz="1800" b="0" i="0" dirty="0" err="1"/>
            <a:t>barang</a:t>
          </a:r>
          <a:r>
            <a:rPr lang="en-ID" sz="1800" b="0" i="0" dirty="0"/>
            <a:t> &amp; </a:t>
          </a:r>
          <a:r>
            <a:rPr lang="en-ID" sz="1800" b="0" i="0" dirty="0" err="1"/>
            <a:t>jasa</a:t>
          </a:r>
          <a:r>
            <a:rPr lang="en-ID" sz="1800" b="0" i="0" dirty="0"/>
            <a:t> </a:t>
          </a:r>
          <a:r>
            <a:rPr lang="en-ID" sz="1800" b="0" i="0" dirty="0" err="1"/>
            <a:t>konsumen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/>
      <dgm:t>
        <a:bodyPr anchor="ctr"/>
        <a:lstStyle/>
        <a:p>
          <a:pPr marL="0" rtl="0">
            <a:lnSpc>
              <a:spcPct val="100000"/>
            </a:lnSpc>
          </a:pPr>
          <a:r>
            <a:rPr lang="en-ID" sz="1800" b="0" i="0" dirty="0" err="1">
              <a:solidFill>
                <a:srgbClr val="C00000"/>
              </a:solidFill>
            </a:rPr>
            <a:t>Pembeli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terkonsentrasi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secara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geografis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Konsentrasi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produsen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secara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geografis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membantu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mengurangi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biaya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penjualan</a:t>
          </a:r>
          <a:r>
            <a:rPr lang="en-ID" sz="1800" b="0" i="0" dirty="0">
              <a:solidFill>
                <a:srgbClr val="C00000"/>
              </a:solidFill>
            </a:rPr>
            <a:t>. Pada </a:t>
          </a:r>
          <a:r>
            <a:rPr lang="en-ID" sz="1800" b="0" i="0" dirty="0" err="1">
              <a:solidFill>
                <a:srgbClr val="C00000"/>
              </a:solidFill>
            </a:rPr>
            <a:t>saat</a:t>
          </a:r>
          <a:r>
            <a:rPr lang="en-ID" sz="1800" b="0" i="0" dirty="0">
              <a:solidFill>
                <a:srgbClr val="C00000"/>
              </a:solidFill>
            </a:rPr>
            <a:t> yang </a:t>
          </a:r>
          <a:r>
            <a:rPr lang="en-ID" sz="1800" b="0" i="0" dirty="0" err="1">
              <a:solidFill>
                <a:srgbClr val="C00000"/>
              </a:solidFill>
            </a:rPr>
            <a:t>sama</a:t>
          </a:r>
          <a:r>
            <a:rPr lang="en-ID" sz="1800" b="0" i="0" dirty="0">
              <a:solidFill>
                <a:srgbClr val="C00000"/>
              </a:solidFill>
            </a:rPr>
            <a:t>, </a:t>
          </a:r>
          <a:r>
            <a:rPr lang="en-ID" sz="1800" b="0" i="0" dirty="0" err="1">
              <a:solidFill>
                <a:srgbClr val="C00000"/>
              </a:solidFill>
            </a:rPr>
            <a:t>pemasar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bisnis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harus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mengamati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perubahan</a:t>
          </a:r>
          <a:r>
            <a:rPr lang="en-ID" sz="1800" b="0" i="0" dirty="0">
              <a:solidFill>
                <a:srgbClr val="C00000"/>
              </a:solidFill>
            </a:rPr>
            <a:t> regional </a:t>
          </a:r>
          <a:r>
            <a:rPr lang="en-ID" sz="1800" b="0" i="0" dirty="0" err="1">
              <a:solidFill>
                <a:srgbClr val="C00000"/>
              </a:solidFill>
            </a:rPr>
            <a:t>dalam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industri</a:t>
          </a:r>
          <a:r>
            <a:rPr lang="en-ID" sz="1800" b="0" i="0" dirty="0">
              <a:solidFill>
                <a:srgbClr val="C00000"/>
              </a:solidFill>
            </a:rPr>
            <a:t> </a:t>
          </a:r>
          <a:r>
            <a:rPr lang="en-ID" sz="1800" b="0" i="0" dirty="0" err="1">
              <a:solidFill>
                <a:srgbClr val="C00000"/>
              </a:solidFill>
            </a:rPr>
            <a:t>terntentu</a:t>
          </a:r>
          <a:endParaRPr lang="en-US" sz="1800" b="1" i="0" dirty="0">
            <a:solidFill>
              <a:srgbClr val="C00000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Direct purchasing</a:t>
          </a: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Geographically concentrated buyer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6564C5E9-1595-624A-93AF-6AD41D06A4F7}" type="pres">
      <dgm:prSet presAssocID="{0DD8915E-DC14-41D6-9BB5-F49E1C265163}" presName="vert0" presStyleCnt="0">
        <dgm:presLayoutVars>
          <dgm:dir/>
          <dgm:animOne val="branch"/>
          <dgm:animLvl val="lvl"/>
        </dgm:presLayoutVars>
      </dgm:prSet>
      <dgm:spPr/>
    </dgm:pt>
    <dgm:pt modelId="{CFCA7698-FAF1-9341-A1FC-ED13A8E7C585}" type="pres">
      <dgm:prSet presAssocID="{73D947E0-108F-4D20-A71E-3CF329F97212}" presName="thickLine" presStyleLbl="alignNode1" presStyleIdx="0" presStyleCnt="5"/>
      <dgm:spPr/>
    </dgm:pt>
    <dgm:pt modelId="{73B53ECD-88F7-D549-B120-6C2932F2D11A}" type="pres">
      <dgm:prSet presAssocID="{73D947E0-108F-4D20-A71E-3CF329F97212}" presName="horz1" presStyleCnt="0"/>
      <dgm:spPr/>
    </dgm:pt>
    <dgm:pt modelId="{16779ABC-4458-134D-8407-3B550EE07267}" type="pres">
      <dgm:prSet presAssocID="{73D947E0-108F-4D20-A71E-3CF329F97212}" presName="tx1" presStyleLbl="revTx" presStyleIdx="0" presStyleCnt="10"/>
      <dgm:spPr/>
    </dgm:pt>
    <dgm:pt modelId="{CAE07029-F81D-A44F-9347-F3E3A6E31F74}" type="pres">
      <dgm:prSet presAssocID="{73D947E0-108F-4D20-A71E-3CF329F97212}" presName="vert1" presStyleCnt="0"/>
      <dgm:spPr/>
    </dgm:pt>
    <dgm:pt modelId="{5A9BB2A1-D458-5443-B445-41D2960F03F2}" type="pres">
      <dgm:prSet presAssocID="{30A490C8-22B4-4D68-875C-0F0DE2FF864D}" presName="vertSpace2a" presStyleCnt="0"/>
      <dgm:spPr/>
    </dgm:pt>
    <dgm:pt modelId="{D7B8E40A-DB15-184E-8163-CFBBECDBFC1D}" type="pres">
      <dgm:prSet presAssocID="{30A490C8-22B4-4D68-875C-0F0DE2FF864D}" presName="horz2" presStyleCnt="0"/>
      <dgm:spPr/>
    </dgm:pt>
    <dgm:pt modelId="{59832A42-FD52-4B4A-92FB-6B1C497CBF3C}" type="pres">
      <dgm:prSet presAssocID="{30A490C8-22B4-4D68-875C-0F0DE2FF864D}" presName="horzSpace2" presStyleCnt="0"/>
      <dgm:spPr/>
    </dgm:pt>
    <dgm:pt modelId="{4B7883FE-9BF1-834B-9E55-433D1207CAF9}" type="pres">
      <dgm:prSet presAssocID="{30A490C8-22B4-4D68-875C-0F0DE2FF864D}" presName="tx2" presStyleLbl="revTx" presStyleIdx="1" presStyleCnt="10"/>
      <dgm:spPr/>
    </dgm:pt>
    <dgm:pt modelId="{0CBE5C3F-806F-B144-AE1F-FC9577B85A0B}" type="pres">
      <dgm:prSet presAssocID="{30A490C8-22B4-4D68-875C-0F0DE2FF864D}" presName="vert2" presStyleCnt="0"/>
      <dgm:spPr/>
    </dgm:pt>
    <dgm:pt modelId="{F855322D-A55D-8B49-879F-C673DBB2B4C9}" type="pres">
      <dgm:prSet presAssocID="{30A490C8-22B4-4D68-875C-0F0DE2FF864D}" presName="thinLine2b" presStyleLbl="callout" presStyleIdx="0" presStyleCnt="5"/>
      <dgm:spPr/>
    </dgm:pt>
    <dgm:pt modelId="{C673FE58-57C7-E240-8F76-83FFAD340DC5}" type="pres">
      <dgm:prSet presAssocID="{30A490C8-22B4-4D68-875C-0F0DE2FF864D}" presName="vertSpace2b" presStyleCnt="0"/>
      <dgm:spPr/>
    </dgm:pt>
    <dgm:pt modelId="{DD445911-31B5-374B-964F-E521B7F4A98B}" type="pres">
      <dgm:prSet presAssocID="{B1AFA1AF-0FF8-45B3-A6D0-0E255A2F637D}" presName="thickLine" presStyleLbl="alignNode1" presStyleIdx="1" presStyleCnt="5"/>
      <dgm:spPr/>
    </dgm:pt>
    <dgm:pt modelId="{2D373430-1C80-8F46-ABC4-CBE10AB29E21}" type="pres">
      <dgm:prSet presAssocID="{B1AFA1AF-0FF8-45B3-A6D0-0E255A2F637D}" presName="horz1" presStyleCnt="0"/>
      <dgm:spPr/>
    </dgm:pt>
    <dgm:pt modelId="{57741AD6-DFD2-814C-A051-E841CC65A4EA}" type="pres">
      <dgm:prSet presAssocID="{B1AFA1AF-0FF8-45B3-A6D0-0E255A2F637D}" presName="tx1" presStyleLbl="revTx" presStyleIdx="2" presStyleCnt="10"/>
      <dgm:spPr/>
    </dgm:pt>
    <dgm:pt modelId="{BAE20A88-DF00-8949-A8B2-0E344D388E90}" type="pres">
      <dgm:prSet presAssocID="{B1AFA1AF-0FF8-45B3-A6D0-0E255A2F637D}" presName="vert1" presStyleCnt="0"/>
      <dgm:spPr/>
    </dgm:pt>
    <dgm:pt modelId="{FFD3D6B1-6613-9A41-97D0-43A8EBCE5EAD}" type="pres">
      <dgm:prSet presAssocID="{50418D2B-9486-42DE-AFDD-1D31420040FF}" presName="vertSpace2a" presStyleCnt="0"/>
      <dgm:spPr/>
    </dgm:pt>
    <dgm:pt modelId="{A95899B2-8F62-204F-B53E-8872741B3D8A}" type="pres">
      <dgm:prSet presAssocID="{50418D2B-9486-42DE-AFDD-1D31420040FF}" presName="horz2" presStyleCnt="0"/>
      <dgm:spPr/>
    </dgm:pt>
    <dgm:pt modelId="{6C1C9676-3658-6D4F-92CD-97954CEC2777}" type="pres">
      <dgm:prSet presAssocID="{50418D2B-9486-42DE-AFDD-1D31420040FF}" presName="horzSpace2" presStyleCnt="0"/>
      <dgm:spPr/>
    </dgm:pt>
    <dgm:pt modelId="{040275F6-8CD8-B443-8E15-E2EA8C115BE0}" type="pres">
      <dgm:prSet presAssocID="{50418D2B-9486-42DE-AFDD-1D31420040FF}" presName="tx2" presStyleLbl="revTx" presStyleIdx="3" presStyleCnt="10"/>
      <dgm:spPr/>
    </dgm:pt>
    <dgm:pt modelId="{D9398154-13A0-B94E-B51B-C707B5F9C02E}" type="pres">
      <dgm:prSet presAssocID="{50418D2B-9486-42DE-AFDD-1D31420040FF}" presName="vert2" presStyleCnt="0"/>
      <dgm:spPr/>
    </dgm:pt>
    <dgm:pt modelId="{1103FC42-5419-864B-A44F-32D393A0563C}" type="pres">
      <dgm:prSet presAssocID="{50418D2B-9486-42DE-AFDD-1D31420040FF}" presName="thinLine2b" presStyleLbl="callout" presStyleIdx="1" presStyleCnt="5"/>
      <dgm:spPr/>
    </dgm:pt>
    <dgm:pt modelId="{3380EF9C-3F0E-624D-89C2-20B7B097FB92}" type="pres">
      <dgm:prSet presAssocID="{50418D2B-9486-42DE-AFDD-1D31420040FF}" presName="vertSpace2b" presStyleCnt="0"/>
      <dgm:spPr/>
    </dgm:pt>
    <dgm:pt modelId="{04EDAAE1-E9CA-2F45-BA18-8E6050569C72}" type="pres">
      <dgm:prSet presAssocID="{E9682B4F-0217-4B50-923E-C104AA24290F}" presName="thickLine" presStyleLbl="alignNode1" presStyleIdx="2" presStyleCnt="5"/>
      <dgm:spPr/>
    </dgm:pt>
    <dgm:pt modelId="{C9E76191-5F12-BF45-AE9C-6FAE2221EFF8}" type="pres">
      <dgm:prSet presAssocID="{E9682B4F-0217-4B50-923E-C104AA24290F}" presName="horz1" presStyleCnt="0"/>
      <dgm:spPr/>
    </dgm:pt>
    <dgm:pt modelId="{12C6F6CB-CEC3-A749-930B-00502DB5A1B0}" type="pres">
      <dgm:prSet presAssocID="{E9682B4F-0217-4B50-923E-C104AA24290F}" presName="tx1" presStyleLbl="revTx" presStyleIdx="4" presStyleCnt="10" custScaleX="103202"/>
      <dgm:spPr/>
    </dgm:pt>
    <dgm:pt modelId="{52E4ABEF-FAC6-8548-9F4D-4E473158A2BE}" type="pres">
      <dgm:prSet presAssocID="{E9682B4F-0217-4B50-923E-C104AA24290F}" presName="vert1" presStyleCnt="0"/>
      <dgm:spPr/>
    </dgm:pt>
    <dgm:pt modelId="{B0D3DAFD-9D46-1543-B3B5-D71843B5B4DB}" type="pres">
      <dgm:prSet presAssocID="{0EC0C300-11E4-45CF-8418-973585107209}" presName="vertSpace2a" presStyleCnt="0"/>
      <dgm:spPr/>
    </dgm:pt>
    <dgm:pt modelId="{4C9CCEC2-ABF3-194E-B533-02A4276A931F}" type="pres">
      <dgm:prSet presAssocID="{0EC0C300-11E4-45CF-8418-973585107209}" presName="horz2" presStyleCnt="0"/>
      <dgm:spPr/>
    </dgm:pt>
    <dgm:pt modelId="{AAE7011B-BADF-3944-9735-AFBCAC4F810D}" type="pres">
      <dgm:prSet presAssocID="{0EC0C300-11E4-45CF-8418-973585107209}" presName="horzSpace2" presStyleCnt="0"/>
      <dgm:spPr/>
    </dgm:pt>
    <dgm:pt modelId="{DAF6D365-7021-E74E-8AD3-AB3AC6A0D057}" type="pres">
      <dgm:prSet presAssocID="{0EC0C300-11E4-45CF-8418-973585107209}" presName="tx2" presStyleLbl="revTx" presStyleIdx="5" presStyleCnt="10"/>
      <dgm:spPr/>
    </dgm:pt>
    <dgm:pt modelId="{EC170AFD-CC2D-3946-BDA9-5D66425E90C2}" type="pres">
      <dgm:prSet presAssocID="{0EC0C300-11E4-45CF-8418-973585107209}" presName="vert2" presStyleCnt="0"/>
      <dgm:spPr/>
    </dgm:pt>
    <dgm:pt modelId="{9071E8DC-DDBE-CD4E-9B99-FF7E5F21CEFF}" type="pres">
      <dgm:prSet presAssocID="{0EC0C300-11E4-45CF-8418-973585107209}" presName="thinLine2b" presStyleLbl="callout" presStyleIdx="2" presStyleCnt="5"/>
      <dgm:spPr/>
    </dgm:pt>
    <dgm:pt modelId="{60ED89A1-904B-E446-B340-02B3D3D2D4CF}" type="pres">
      <dgm:prSet presAssocID="{0EC0C300-11E4-45CF-8418-973585107209}" presName="vertSpace2b" presStyleCnt="0"/>
      <dgm:spPr/>
    </dgm:pt>
    <dgm:pt modelId="{C60B052C-8895-B64E-8F55-A22B06C26711}" type="pres">
      <dgm:prSet presAssocID="{4F85505A-81B6-4FDA-A144-900B71DAD946}" presName="thickLine" presStyleLbl="alignNode1" presStyleIdx="3" presStyleCnt="5"/>
      <dgm:spPr/>
    </dgm:pt>
    <dgm:pt modelId="{6824B304-8D35-7546-835D-37EF75EF130E}" type="pres">
      <dgm:prSet presAssocID="{4F85505A-81B6-4FDA-A144-900B71DAD946}" presName="horz1" presStyleCnt="0"/>
      <dgm:spPr/>
    </dgm:pt>
    <dgm:pt modelId="{C9B957BF-3762-C444-A889-9188DFC903DF}" type="pres">
      <dgm:prSet presAssocID="{4F85505A-81B6-4FDA-A144-900B71DAD946}" presName="tx1" presStyleLbl="revTx" presStyleIdx="6" presStyleCnt="10"/>
      <dgm:spPr/>
    </dgm:pt>
    <dgm:pt modelId="{D251ECF4-3488-2542-8086-F83F675146E2}" type="pres">
      <dgm:prSet presAssocID="{4F85505A-81B6-4FDA-A144-900B71DAD946}" presName="vert1" presStyleCnt="0"/>
      <dgm:spPr/>
    </dgm:pt>
    <dgm:pt modelId="{53DFB678-703B-1646-A2C9-814631074136}" type="pres">
      <dgm:prSet presAssocID="{FEB4A941-E9FA-4A86-A673-85FF34B35F20}" presName="vertSpace2a" presStyleCnt="0"/>
      <dgm:spPr/>
    </dgm:pt>
    <dgm:pt modelId="{C9124C8C-8A51-3E49-8F20-C1A448FD817F}" type="pres">
      <dgm:prSet presAssocID="{FEB4A941-E9FA-4A86-A673-85FF34B35F20}" presName="horz2" presStyleCnt="0"/>
      <dgm:spPr/>
    </dgm:pt>
    <dgm:pt modelId="{5B977E52-1DC2-D846-AA85-F463E40EE7D6}" type="pres">
      <dgm:prSet presAssocID="{FEB4A941-E9FA-4A86-A673-85FF34B35F20}" presName="horzSpace2" presStyleCnt="0"/>
      <dgm:spPr/>
    </dgm:pt>
    <dgm:pt modelId="{B09F43E3-E283-364B-BDDC-AEA3B436FB56}" type="pres">
      <dgm:prSet presAssocID="{FEB4A941-E9FA-4A86-A673-85FF34B35F20}" presName="tx2" presStyleLbl="revTx" presStyleIdx="7" presStyleCnt="10" custLinFactNeighborX="37" custLinFactNeighborY="-7958"/>
      <dgm:spPr/>
    </dgm:pt>
    <dgm:pt modelId="{78FAB02E-902A-0246-8841-E18990A6BDCD}" type="pres">
      <dgm:prSet presAssocID="{FEB4A941-E9FA-4A86-A673-85FF34B35F20}" presName="vert2" presStyleCnt="0"/>
      <dgm:spPr/>
    </dgm:pt>
    <dgm:pt modelId="{2A380769-BA5B-F344-93A6-E05188F7C102}" type="pres">
      <dgm:prSet presAssocID="{FEB4A941-E9FA-4A86-A673-85FF34B35F20}" presName="thinLine2b" presStyleLbl="callout" presStyleIdx="3" presStyleCnt="5"/>
      <dgm:spPr/>
    </dgm:pt>
    <dgm:pt modelId="{1666CBCE-44EA-144B-B2DC-553B1D1FA875}" type="pres">
      <dgm:prSet presAssocID="{FEB4A941-E9FA-4A86-A673-85FF34B35F20}" presName="vertSpace2b" presStyleCnt="0"/>
      <dgm:spPr/>
    </dgm:pt>
    <dgm:pt modelId="{43609A61-BA80-5948-B85C-CB38B2D0E047}" type="pres">
      <dgm:prSet presAssocID="{A2322D3A-7AC2-4C5C-9D7E-EAB2313D47D4}" presName="thickLine" presStyleLbl="alignNode1" presStyleIdx="4" presStyleCnt="5"/>
      <dgm:spPr/>
    </dgm:pt>
    <dgm:pt modelId="{755CA152-7A11-B547-85AC-95C6503B0509}" type="pres">
      <dgm:prSet presAssocID="{A2322D3A-7AC2-4C5C-9D7E-EAB2313D47D4}" presName="horz1" presStyleCnt="0"/>
      <dgm:spPr/>
    </dgm:pt>
    <dgm:pt modelId="{6FFE689B-A07F-6149-B2E3-6757BAD42DB9}" type="pres">
      <dgm:prSet presAssocID="{A2322D3A-7AC2-4C5C-9D7E-EAB2313D47D4}" presName="tx1" presStyleLbl="revTx" presStyleIdx="8" presStyleCnt="10"/>
      <dgm:spPr/>
    </dgm:pt>
    <dgm:pt modelId="{C5F03895-AABE-2543-93DF-22AEB1203220}" type="pres">
      <dgm:prSet presAssocID="{A2322D3A-7AC2-4C5C-9D7E-EAB2313D47D4}" presName="vert1" presStyleCnt="0"/>
      <dgm:spPr/>
    </dgm:pt>
    <dgm:pt modelId="{1B4605F0-5552-F241-97AF-C59A6A8D8608}" type="pres">
      <dgm:prSet presAssocID="{8FE81FEC-2664-411F-AEB3-065F29F52751}" presName="vertSpace2a" presStyleCnt="0"/>
      <dgm:spPr/>
    </dgm:pt>
    <dgm:pt modelId="{B3892077-82DE-2B46-B97B-882D9BAC3AA6}" type="pres">
      <dgm:prSet presAssocID="{8FE81FEC-2664-411F-AEB3-065F29F52751}" presName="horz2" presStyleCnt="0"/>
      <dgm:spPr/>
    </dgm:pt>
    <dgm:pt modelId="{D85BDADF-3D02-C949-8AD1-025541606F09}" type="pres">
      <dgm:prSet presAssocID="{8FE81FEC-2664-411F-AEB3-065F29F52751}" presName="horzSpace2" presStyleCnt="0"/>
      <dgm:spPr/>
    </dgm:pt>
    <dgm:pt modelId="{FBD01AEA-A8F9-FE4D-9602-487EAF61F09B}" type="pres">
      <dgm:prSet presAssocID="{8FE81FEC-2664-411F-AEB3-065F29F52751}" presName="tx2" presStyleLbl="revTx" presStyleIdx="9" presStyleCnt="10" custScaleX="106386" custLinFactNeighborX="1461" custLinFactNeighborY="-1537"/>
      <dgm:spPr/>
    </dgm:pt>
    <dgm:pt modelId="{1DA1CE23-8C39-3D4F-A89C-4024EB35CFC1}" type="pres">
      <dgm:prSet presAssocID="{8FE81FEC-2664-411F-AEB3-065F29F52751}" presName="vert2" presStyleCnt="0"/>
      <dgm:spPr/>
    </dgm:pt>
    <dgm:pt modelId="{098E18BB-B50B-7944-A588-57FAEF8C3BE4}" type="pres">
      <dgm:prSet presAssocID="{8FE81FEC-2664-411F-AEB3-065F29F52751}" presName="thinLine2b" presStyleLbl="callout" presStyleIdx="4" presStyleCnt="5"/>
      <dgm:spPr/>
    </dgm:pt>
    <dgm:pt modelId="{DB6E8C3B-99BF-2D4B-BAB0-99514E5BFDCA}" type="pres">
      <dgm:prSet presAssocID="{8FE81FEC-2664-411F-AEB3-065F29F52751}" presName="vertSpace2b" presStyleCnt="0"/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DB88A911-C9AB-4245-8A20-5A06108094AF}" type="presOf" srcId="{B1AFA1AF-0FF8-45B3-A6D0-0E255A2F637D}" destId="{57741AD6-DFD2-814C-A051-E841CC65A4EA}" srcOrd="0" destOrd="0" presId="urn:microsoft.com/office/officeart/2008/layout/Lined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DB1D962D-409E-D840-8C70-0D3A99E96A69}" type="presOf" srcId="{E9682B4F-0217-4B50-923E-C104AA24290F}" destId="{12C6F6CB-CEC3-A749-930B-00502DB5A1B0}" srcOrd="0" destOrd="0" presId="urn:microsoft.com/office/officeart/2008/layout/Lined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DF2DE63F-500F-5842-AC4E-C1EC03F88395}" type="presOf" srcId="{A2322D3A-7AC2-4C5C-9D7E-EAB2313D47D4}" destId="{6FFE689B-A07F-6149-B2E3-6757BAD42DB9}" srcOrd="0" destOrd="0" presId="urn:microsoft.com/office/officeart/2008/layout/LinedList"/>
    <dgm:cxn modelId="{D012C86A-5FCF-F74E-A1E4-DA1AAC68B769}" type="presOf" srcId="{50418D2B-9486-42DE-AFDD-1D31420040FF}" destId="{040275F6-8CD8-B443-8E15-E2EA8C115BE0}" srcOrd="0" destOrd="0" presId="urn:microsoft.com/office/officeart/2008/layout/Lined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B9992E53-656B-E848-AF8E-65823B9AD34E}" type="presOf" srcId="{0DD8915E-DC14-41D6-9BB5-F49E1C265163}" destId="{6564C5E9-1595-624A-93AF-6AD41D06A4F7}" srcOrd="0" destOrd="0" presId="urn:microsoft.com/office/officeart/2008/layout/Lined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864E7292-9A7E-3F43-81DD-D653DF53DEF3}" type="presOf" srcId="{0EC0C300-11E4-45CF-8418-973585107209}" destId="{DAF6D365-7021-E74E-8AD3-AB3AC6A0D057}" srcOrd="0" destOrd="0" presId="urn:microsoft.com/office/officeart/2008/layout/LinedList"/>
    <dgm:cxn modelId="{3F5D38A5-AF8F-B44D-AEB3-C86078AC4A7E}" type="presOf" srcId="{4F85505A-81B6-4FDA-A144-900B71DAD946}" destId="{C9B957BF-3762-C444-A889-9188DFC903DF}" srcOrd="0" destOrd="0" presId="urn:microsoft.com/office/officeart/2008/layout/LinedList"/>
    <dgm:cxn modelId="{E1D3D9B5-E888-2A48-989F-530AD91CD6D9}" type="presOf" srcId="{FEB4A941-E9FA-4A86-A673-85FF34B35F20}" destId="{B09F43E3-E283-364B-BDDC-AEA3B436FB56}" srcOrd="0" destOrd="0" presId="urn:microsoft.com/office/officeart/2008/layout/LinedList"/>
    <dgm:cxn modelId="{151D13B9-4602-AE4A-A285-285AEA258666}" type="presOf" srcId="{30A490C8-22B4-4D68-875C-0F0DE2FF864D}" destId="{4B7883FE-9BF1-834B-9E55-433D1207CAF9}" srcOrd="0" destOrd="0" presId="urn:microsoft.com/office/officeart/2008/layout/Lined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4D650CE9-A7A6-9546-889D-728D9A26FF98}" type="presOf" srcId="{8FE81FEC-2664-411F-AEB3-065F29F52751}" destId="{FBD01AEA-A8F9-FE4D-9602-487EAF61F09B}" srcOrd="0" destOrd="0" presId="urn:microsoft.com/office/officeart/2008/layout/LinedList"/>
    <dgm:cxn modelId="{24FD07F8-A7B8-6241-8064-11664CC65CE1}" type="presOf" srcId="{73D947E0-108F-4D20-A71E-3CF329F97212}" destId="{16779ABC-4458-134D-8407-3B550EE07267}" srcOrd="0" destOrd="0" presId="urn:microsoft.com/office/officeart/2008/layout/LinedList"/>
    <dgm:cxn modelId="{AFE9FC3A-D3FF-CA44-9605-4703DA53A4C2}" type="presParOf" srcId="{6564C5E9-1595-624A-93AF-6AD41D06A4F7}" destId="{CFCA7698-FAF1-9341-A1FC-ED13A8E7C585}" srcOrd="0" destOrd="0" presId="urn:microsoft.com/office/officeart/2008/layout/LinedList"/>
    <dgm:cxn modelId="{EB08E1B8-074C-A546-B1B8-3153F413A947}" type="presParOf" srcId="{6564C5E9-1595-624A-93AF-6AD41D06A4F7}" destId="{73B53ECD-88F7-D549-B120-6C2932F2D11A}" srcOrd="1" destOrd="0" presId="urn:microsoft.com/office/officeart/2008/layout/LinedList"/>
    <dgm:cxn modelId="{1B53D0A1-66D8-134B-8AF2-80B1E3806E98}" type="presParOf" srcId="{73B53ECD-88F7-D549-B120-6C2932F2D11A}" destId="{16779ABC-4458-134D-8407-3B550EE07267}" srcOrd="0" destOrd="0" presId="urn:microsoft.com/office/officeart/2008/layout/LinedList"/>
    <dgm:cxn modelId="{1A46E30E-242E-1540-8649-777E95C5E910}" type="presParOf" srcId="{73B53ECD-88F7-D549-B120-6C2932F2D11A}" destId="{CAE07029-F81D-A44F-9347-F3E3A6E31F74}" srcOrd="1" destOrd="0" presId="urn:microsoft.com/office/officeart/2008/layout/LinedList"/>
    <dgm:cxn modelId="{0AF080A1-E7F5-D446-9052-7D8C86784D60}" type="presParOf" srcId="{CAE07029-F81D-A44F-9347-F3E3A6E31F74}" destId="{5A9BB2A1-D458-5443-B445-41D2960F03F2}" srcOrd="0" destOrd="0" presId="urn:microsoft.com/office/officeart/2008/layout/LinedList"/>
    <dgm:cxn modelId="{5F4C5453-C466-2B4D-B675-3231308CA30E}" type="presParOf" srcId="{CAE07029-F81D-A44F-9347-F3E3A6E31F74}" destId="{D7B8E40A-DB15-184E-8163-CFBBECDBFC1D}" srcOrd="1" destOrd="0" presId="urn:microsoft.com/office/officeart/2008/layout/LinedList"/>
    <dgm:cxn modelId="{0732A2C9-16FC-034F-A91F-8267830F6866}" type="presParOf" srcId="{D7B8E40A-DB15-184E-8163-CFBBECDBFC1D}" destId="{59832A42-FD52-4B4A-92FB-6B1C497CBF3C}" srcOrd="0" destOrd="0" presId="urn:microsoft.com/office/officeart/2008/layout/LinedList"/>
    <dgm:cxn modelId="{5CB90678-FEDD-7B4C-85C5-E74FFAC3A6D5}" type="presParOf" srcId="{D7B8E40A-DB15-184E-8163-CFBBECDBFC1D}" destId="{4B7883FE-9BF1-834B-9E55-433D1207CAF9}" srcOrd="1" destOrd="0" presId="urn:microsoft.com/office/officeart/2008/layout/LinedList"/>
    <dgm:cxn modelId="{D41FA6A6-5400-9848-8819-FB97F59FFCED}" type="presParOf" srcId="{D7B8E40A-DB15-184E-8163-CFBBECDBFC1D}" destId="{0CBE5C3F-806F-B144-AE1F-FC9577B85A0B}" srcOrd="2" destOrd="0" presId="urn:microsoft.com/office/officeart/2008/layout/LinedList"/>
    <dgm:cxn modelId="{DD71C1D8-1043-5D4C-8AF5-FC83DCADAF26}" type="presParOf" srcId="{CAE07029-F81D-A44F-9347-F3E3A6E31F74}" destId="{F855322D-A55D-8B49-879F-C673DBB2B4C9}" srcOrd="2" destOrd="0" presId="urn:microsoft.com/office/officeart/2008/layout/LinedList"/>
    <dgm:cxn modelId="{6E9B0D8B-3CAE-244A-8A0F-D830FD2A0D04}" type="presParOf" srcId="{CAE07029-F81D-A44F-9347-F3E3A6E31F74}" destId="{C673FE58-57C7-E240-8F76-83FFAD340DC5}" srcOrd="3" destOrd="0" presId="urn:microsoft.com/office/officeart/2008/layout/LinedList"/>
    <dgm:cxn modelId="{4756F502-58A1-F94B-920C-2DBBEEAA4DEA}" type="presParOf" srcId="{6564C5E9-1595-624A-93AF-6AD41D06A4F7}" destId="{DD445911-31B5-374B-964F-E521B7F4A98B}" srcOrd="2" destOrd="0" presId="urn:microsoft.com/office/officeart/2008/layout/LinedList"/>
    <dgm:cxn modelId="{9F80C39F-2660-5140-922B-91B27E6D4697}" type="presParOf" srcId="{6564C5E9-1595-624A-93AF-6AD41D06A4F7}" destId="{2D373430-1C80-8F46-ABC4-CBE10AB29E21}" srcOrd="3" destOrd="0" presId="urn:microsoft.com/office/officeart/2008/layout/LinedList"/>
    <dgm:cxn modelId="{92EB25AD-569A-6A4D-A26B-6CDFE99B6EDD}" type="presParOf" srcId="{2D373430-1C80-8F46-ABC4-CBE10AB29E21}" destId="{57741AD6-DFD2-814C-A051-E841CC65A4EA}" srcOrd="0" destOrd="0" presId="urn:microsoft.com/office/officeart/2008/layout/LinedList"/>
    <dgm:cxn modelId="{6D72D2D3-E663-854F-9534-F50F1A2D112F}" type="presParOf" srcId="{2D373430-1C80-8F46-ABC4-CBE10AB29E21}" destId="{BAE20A88-DF00-8949-A8B2-0E344D388E90}" srcOrd="1" destOrd="0" presId="urn:microsoft.com/office/officeart/2008/layout/LinedList"/>
    <dgm:cxn modelId="{76CA08A2-B1A8-D84F-A1D6-D18A937678EA}" type="presParOf" srcId="{BAE20A88-DF00-8949-A8B2-0E344D388E90}" destId="{FFD3D6B1-6613-9A41-97D0-43A8EBCE5EAD}" srcOrd="0" destOrd="0" presId="urn:microsoft.com/office/officeart/2008/layout/LinedList"/>
    <dgm:cxn modelId="{D3976E80-191E-2A47-8A23-312C10E64BE5}" type="presParOf" srcId="{BAE20A88-DF00-8949-A8B2-0E344D388E90}" destId="{A95899B2-8F62-204F-B53E-8872741B3D8A}" srcOrd="1" destOrd="0" presId="urn:microsoft.com/office/officeart/2008/layout/LinedList"/>
    <dgm:cxn modelId="{5164E1C6-4BB0-1849-BD77-C9B7AA21D82B}" type="presParOf" srcId="{A95899B2-8F62-204F-B53E-8872741B3D8A}" destId="{6C1C9676-3658-6D4F-92CD-97954CEC2777}" srcOrd="0" destOrd="0" presId="urn:microsoft.com/office/officeart/2008/layout/LinedList"/>
    <dgm:cxn modelId="{3FC4A5DA-F6DE-374E-AEAD-681CEC40E66A}" type="presParOf" srcId="{A95899B2-8F62-204F-B53E-8872741B3D8A}" destId="{040275F6-8CD8-B443-8E15-E2EA8C115BE0}" srcOrd="1" destOrd="0" presId="urn:microsoft.com/office/officeart/2008/layout/LinedList"/>
    <dgm:cxn modelId="{EBEECA50-8981-8340-B29B-B350D88E1D99}" type="presParOf" srcId="{A95899B2-8F62-204F-B53E-8872741B3D8A}" destId="{D9398154-13A0-B94E-B51B-C707B5F9C02E}" srcOrd="2" destOrd="0" presId="urn:microsoft.com/office/officeart/2008/layout/LinedList"/>
    <dgm:cxn modelId="{14FAAD23-AA19-634D-A90F-2C772DFBC51E}" type="presParOf" srcId="{BAE20A88-DF00-8949-A8B2-0E344D388E90}" destId="{1103FC42-5419-864B-A44F-32D393A0563C}" srcOrd="2" destOrd="0" presId="urn:microsoft.com/office/officeart/2008/layout/LinedList"/>
    <dgm:cxn modelId="{5920C6F5-90CC-1D42-B07E-283F9763DDF5}" type="presParOf" srcId="{BAE20A88-DF00-8949-A8B2-0E344D388E90}" destId="{3380EF9C-3F0E-624D-89C2-20B7B097FB92}" srcOrd="3" destOrd="0" presId="urn:microsoft.com/office/officeart/2008/layout/LinedList"/>
    <dgm:cxn modelId="{69066118-8321-C84B-8730-7891EA85D306}" type="presParOf" srcId="{6564C5E9-1595-624A-93AF-6AD41D06A4F7}" destId="{04EDAAE1-E9CA-2F45-BA18-8E6050569C72}" srcOrd="4" destOrd="0" presId="urn:microsoft.com/office/officeart/2008/layout/LinedList"/>
    <dgm:cxn modelId="{D6DFF9EC-81C7-9844-A64E-782F3175A529}" type="presParOf" srcId="{6564C5E9-1595-624A-93AF-6AD41D06A4F7}" destId="{C9E76191-5F12-BF45-AE9C-6FAE2221EFF8}" srcOrd="5" destOrd="0" presId="urn:microsoft.com/office/officeart/2008/layout/LinedList"/>
    <dgm:cxn modelId="{55D167D0-1FFB-3B47-B1CA-DDF79D4312A2}" type="presParOf" srcId="{C9E76191-5F12-BF45-AE9C-6FAE2221EFF8}" destId="{12C6F6CB-CEC3-A749-930B-00502DB5A1B0}" srcOrd="0" destOrd="0" presId="urn:microsoft.com/office/officeart/2008/layout/LinedList"/>
    <dgm:cxn modelId="{CFB7884C-ECCD-C44C-B410-02F07DBD2DAE}" type="presParOf" srcId="{C9E76191-5F12-BF45-AE9C-6FAE2221EFF8}" destId="{52E4ABEF-FAC6-8548-9F4D-4E473158A2BE}" srcOrd="1" destOrd="0" presId="urn:microsoft.com/office/officeart/2008/layout/LinedList"/>
    <dgm:cxn modelId="{2AF9A08E-58ED-DE4A-AC76-7328589F18EE}" type="presParOf" srcId="{52E4ABEF-FAC6-8548-9F4D-4E473158A2BE}" destId="{B0D3DAFD-9D46-1543-B3B5-D71843B5B4DB}" srcOrd="0" destOrd="0" presId="urn:microsoft.com/office/officeart/2008/layout/LinedList"/>
    <dgm:cxn modelId="{ED118803-C0D1-EF46-8EAB-BC486A2A10C1}" type="presParOf" srcId="{52E4ABEF-FAC6-8548-9F4D-4E473158A2BE}" destId="{4C9CCEC2-ABF3-194E-B533-02A4276A931F}" srcOrd="1" destOrd="0" presId="urn:microsoft.com/office/officeart/2008/layout/LinedList"/>
    <dgm:cxn modelId="{DE1306D4-F250-6043-9FE2-0CA42CCCE1B5}" type="presParOf" srcId="{4C9CCEC2-ABF3-194E-B533-02A4276A931F}" destId="{AAE7011B-BADF-3944-9735-AFBCAC4F810D}" srcOrd="0" destOrd="0" presId="urn:microsoft.com/office/officeart/2008/layout/LinedList"/>
    <dgm:cxn modelId="{D315A992-7B4B-9646-870A-59A4DEDFF73C}" type="presParOf" srcId="{4C9CCEC2-ABF3-194E-B533-02A4276A931F}" destId="{DAF6D365-7021-E74E-8AD3-AB3AC6A0D057}" srcOrd="1" destOrd="0" presId="urn:microsoft.com/office/officeart/2008/layout/LinedList"/>
    <dgm:cxn modelId="{8CBA91F6-2DC8-D543-BB9F-8D33B34760EF}" type="presParOf" srcId="{4C9CCEC2-ABF3-194E-B533-02A4276A931F}" destId="{EC170AFD-CC2D-3946-BDA9-5D66425E90C2}" srcOrd="2" destOrd="0" presId="urn:microsoft.com/office/officeart/2008/layout/LinedList"/>
    <dgm:cxn modelId="{042001ED-F371-B94A-A941-B8385E523028}" type="presParOf" srcId="{52E4ABEF-FAC6-8548-9F4D-4E473158A2BE}" destId="{9071E8DC-DDBE-CD4E-9B99-FF7E5F21CEFF}" srcOrd="2" destOrd="0" presId="urn:microsoft.com/office/officeart/2008/layout/LinedList"/>
    <dgm:cxn modelId="{FFD0C568-9F11-1947-9F33-012793B26F51}" type="presParOf" srcId="{52E4ABEF-FAC6-8548-9F4D-4E473158A2BE}" destId="{60ED89A1-904B-E446-B340-02B3D3D2D4CF}" srcOrd="3" destOrd="0" presId="urn:microsoft.com/office/officeart/2008/layout/LinedList"/>
    <dgm:cxn modelId="{DCF1C88C-7C89-224A-91BB-CDA93AC9D676}" type="presParOf" srcId="{6564C5E9-1595-624A-93AF-6AD41D06A4F7}" destId="{C60B052C-8895-B64E-8F55-A22B06C26711}" srcOrd="6" destOrd="0" presId="urn:microsoft.com/office/officeart/2008/layout/LinedList"/>
    <dgm:cxn modelId="{B22A98C9-0179-F54E-9D8B-AD7F06FE77A8}" type="presParOf" srcId="{6564C5E9-1595-624A-93AF-6AD41D06A4F7}" destId="{6824B304-8D35-7546-835D-37EF75EF130E}" srcOrd="7" destOrd="0" presId="urn:microsoft.com/office/officeart/2008/layout/LinedList"/>
    <dgm:cxn modelId="{9C61EBA2-C34D-4049-8F2F-50F833365412}" type="presParOf" srcId="{6824B304-8D35-7546-835D-37EF75EF130E}" destId="{C9B957BF-3762-C444-A889-9188DFC903DF}" srcOrd="0" destOrd="0" presId="urn:microsoft.com/office/officeart/2008/layout/LinedList"/>
    <dgm:cxn modelId="{DF079F42-9293-DC49-8D57-CD67858A0C3C}" type="presParOf" srcId="{6824B304-8D35-7546-835D-37EF75EF130E}" destId="{D251ECF4-3488-2542-8086-F83F675146E2}" srcOrd="1" destOrd="0" presId="urn:microsoft.com/office/officeart/2008/layout/LinedList"/>
    <dgm:cxn modelId="{8BCA8774-34E5-0443-9BFD-0C0EE85744CE}" type="presParOf" srcId="{D251ECF4-3488-2542-8086-F83F675146E2}" destId="{53DFB678-703B-1646-A2C9-814631074136}" srcOrd="0" destOrd="0" presId="urn:microsoft.com/office/officeart/2008/layout/LinedList"/>
    <dgm:cxn modelId="{897FA970-6784-9C4D-89E1-C4F3446CD18F}" type="presParOf" srcId="{D251ECF4-3488-2542-8086-F83F675146E2}" destId="{C9124C8C-8A51-3E49-8F20-C1A448FD817F}" srcOrd="1" destOrd="0" presId="urn:microsoft.com/office/officeart/2008/layout/LinedList"/>
    <dgm:cxn modelId="{01FD9C25-9318-4A47-8FCF-70BB794A28E5}" type="presParOf" srcId="{C9124C8C-8A51-3E49-8F20-C1A448FD817F}" destId="{5B977E52-1DC2-D846-AA85-F463E40EE7D6}" srcOrd="0" destOrd="0" presId="urn:microsoft.com/office/officeart/2008/layout/LinedList"/>
    <dgm:cxn modelId="{7A2AF9E0-E5C6-E64B-8E9E-E2D2A84C6456}" type="presParOf" srcId="{C9124C8C-8A51-3E49-8F20-C1A448FD817F}" destId="{B09F43E3-E283-364B-BDDC-AEA3B436FB56}" srcOrd="1" destOrd="0" presId="urn:microsoft.com/office/officeart/2008/layout/LinedList"/>
    <dgm:cxn modelId="{E66D9ACF-D587-D743-9756-BBCAD7F00FC5}" type="presParOf" srcId="{C9124C8C-8A51-3E49-8F20-C1A448FD817F}" destId="{78FAB02E-902A-0246-8841-E18990A6BDCD}" srcOrd="2" destOrd="0" presId="urn:microsoft.com/office/officeart/2008/layout/LinedList"/>
    <dgm:cxn modelId="{366B00D7-7FB9-634F-ADBF-4663F91C9C1D}" type="presParOf" srcId="{D251ECF4-3488-2542-8086-F83F675146E2}" destId="{2A380769-BA5B-F344-93A6-E05188F7C102}" srcOrd="2" destOrd="0" presId="urn:microsoft.com/office/officeart/2008/layout/LinedList"/>
    <dgm:cxn modelId="{3368227B-84D3-AC4F-8180-3F1F9F735031}" type="presParOf" srcId="{D251ECF4-3488-2542-8086-F83F675146E2}" destId="{1666CBCE-44EA-144B-B2DC-553B1D1FA875}" srcOrd="3" destOrd="0" presId="urn:microsoft.com/office/officeart/2008/layout/LinedList"/>
    <dgm:cxn modelId="{DAE02A30-FF3C-9D4D-94EE-99B024F0F5C9}" type="presParOf" srcId="{6564C5E9-1595-624A-93AF-6AD41D06A4F7}" destId="{43609A61-BA80-5948-B85C-CB38B2D0E047}" srcOrd="8" destOrd="0" presId="urn:microsoft.com/office/officeart/2008/layout/LinedList"/>
    <dgm:cxn modelId="{9EDF8B15-436D-EB49-ADB5-26FA79653E5D}" type="presParOf" srcId="{6564C5E9-1595-624A-93AF-6AD41D06A4F7}" destId="{755CA152-7A11-B547-85AC-95C6503B0509}" srcOrd="9" destOrd="0" presId="urn:microsoft.com/office/officeart/2008/layout/LinedList"/>
    <dgm:cxn modelId="{14909C5D-8573-D747-BB99-89CC9D5AF74A}" type="presParOf" srcId="{755CA152-7A11-B547-85AC-95C6503B0509}" destId="{6FFE689B-A07F-6149-B2E3-6757BAD42DB9}" srcOrd="0" destOrd="0" presId="urn:microsoft.com/office/officeart/2008/layout/LinedList"/>
    <dgm:cxn modelId="{D799CCFC-4B98-4E4B-A428-D7DDFF969B23}" type="presParOf" srcId="{755CA152-7A11-B547-85AC-95C6503B0509}" destId="{C5F03895-AABE-2543-93DF-22AEB1203220}" srcOrd="1" destOrd="0" presId="urn:microsoft.com/office/officeart/2008/layout/LinedList"/>
    <dgm:cxn modelId="{E1F7D45B-EE79-F44A-A20F-7A572EC371B5}" type="presParOf" srcId="{C5F03895-AABE-2543-93DF-22AEB1203220}" destId="{1B4605F0-5552-F241-97AF-C59A6A8D8608}" srcOrd="0" destOrd="0" presId="urn:microsoft.com/office/officeart/2008/layout/LinedList"/>
    <dgm:cxn modelId="{7F70C191-6023-EB49-973E-1DF160132004}" type="presParOf" srcId="{C5F03895-AABE-2543-93DF-22AEB1203220}" destId="{B3892077-82DE-2B46-B97B-882D9BAC3AA6}" srcOrd="1" destOrd="0" presId="urn:microsoft.com/office/officeart/2008/layout/LinedList"/>
    <dgm:cxn modelId="{E2DF0640-9691-2D43-AE99-D0A9D618C137}" type="presParOf" srcId="{B3892077-82DE-2B46-B97B-882D9BAC3AA6}" destId="{D85BDADF-3D02-C949-8AD1-025541606F09}" srcOrd="0" destOrd="0" presId="urn:microsoft.com/office/officeart/2008/layout/LinedList"/>
    <dgm:cxn modelId="{BF084401-893F-D74F-9955-84A8B3C483A8}" type="presParOf" srcId="{B3892077-82DE-2B46-B97B-882D9BAC3AA6}" destId="{FBD01AEA-A8F9-FE4D-9602-487EAF61F09B}" srcOrd="1" destOrd="0" presId="urn:microsoft.com/office/officeart/2008/layout/LinedList"/>
    <dgm:cxn modelId="{3A17E715-BFA4-8F4C-8B80-4C99F4A768BF}" type="presParOf" srcId="{B3892077-82DE-2B46-B97B-882D9BAC3AA6}" destId="{1DA1CE23-8C39-3D4F-A89C-4024EB35CFC1}" srcOrd="2" destOrd="0" presId="urn:microsoft.com/office/officeart/2008/layout/LinedList"/>
    <dgm:cxn modelId="{BD4BA07D-3E90-E745-8A1B-A83A96CA4787}" type="presParOf" srcId="{C5F03895-AABE-2543-93DF-22AEB1203220}" destId="{098E18BB-B50B-7944-A588-57FAEF8C3BE4}" srcOrd="2" destOrd="0" presId="urn:microsoft.com/office/officeart/2008/layout/LinedList"/>
    <dgm:cxn modelId="{4CBEAA44-0DAE-6345-ADEC-15CDF54195B3}" type="presParOf" srcId="{C5F03895-AABE-2543-93DF-22AEB1203220}" destId="{DB6E8C3B-99BF-2D4B-BAB0-99514E5BFDCA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A7698-FAF1-9341-A1FC-ED13A8E7C585}">
      <dsp:nvSpPr>
        <dsp:cNvPr id="0" name=""/>
        <dsp:cNvSpPr/>
      </dsp:nvSpPr>
      <dsp:spPr>
        <a:xfrm>
          <a:off x="0" y="603"/>
          <a:ext cx="1087654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79ABC-4458-134D-8407-3B550EE07267}">
      <dsp:nvSpPr>
        <dsp:cNvPr id="0" name=""/>
        <dsp:cNvSpPr/>
      </dsp:nvSpPr>
      <dsp:spPr>
        <a:xfrm>
          <a:off x="0" y="603"/>
          <a:ext cx="1922514" cy="98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Fewer, Larger Buyers</a:t>
          </a:r>
        </a:p>
      </dsp:txBody>
      <dsp:txXfrm>
        <a:off x="0" y="603"/>
        <a:ext cx="1922514" cy="988369"/>
      </dsp:txXfrm>
    </dsp:sp>
    <dsp:sp modelId="{4B7883FE-9BF1-834B-9E55-433D1207CAF9}">
      <dsp:nvSpPr>
        <dsp:cNvPr id="0" name=""/>
        <dsp:cNvSpPr/>
      </dsp:nvSpPr>
      <dsp:spPr>
        <a:xfrm>
          <a:off x="2066703" y="45485"/>
          <a:ext cx="8798711" cy="89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Pemasar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bisnis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biasanya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berhubungan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dengan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pembeli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yang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jauh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lebih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sedikit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tetapi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jauh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lebih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besar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dibandingkan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pemasar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konsumen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terutama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dalam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industry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seperti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mesin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pesawat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terbang dan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senjata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ID" sz="1800" kern="1200" dirty="0" err="1">
              <a:solidFill>
                <a:schemeClr val="accent2">
                  <a:lumMod val="50000"/>
                </a:schemeClr>
              </a:solidFill>
            </a:rPr>
            <a:t>pertahanan</a:t>
          </a:r>
          <a:r>
            <a:rPr lang="en-ID" sz="1800" kern="1200" dirty="0">
              <a:solidFill>
                <a:schemeClr val="accent2">
                  <a:lumMod val="50000"/>
                </a:schemeClr>
              </a:solidFill>
            </a:rPr>
            <a:t>. </a:t>
          </a:r>
          <a:endParaRPr lang="en-US" sz="1800" b="1" i="0" kern="1200" dirty="0">
            <a:solidFill>
              <a:schemeClr val="accent2">
                <a:lumMod val="50000"/>
              </a:schemeClr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066703" y="45485"/>
        <a:ext cx="8798711" cy="897640"/>
      </dsp:txXfrm>
    </dsp:sp>
    <dsp:sp modelId="{F855322D-A55D-8B49-879F-C673DBB2B4C9}">
      <dsp:nvSpPr>
        <dsp:cNvPr id="0" name=""/>
        <dsp:cNvSpPr/>
      </dsp:nvSpPr>
      <dsp:spPr>
        <a:xfrm>
          <a:off x="1922514" y="943125"/>
          <a:ext cx="7690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45911-31B5-374B-964F-E521B7F4A98B}">
      <dsp:nvSpPr>
        <dsp:cNvPr id="0" name=""/>
        <dsp:cNvSpPr/>
      </dsp:nvSpPr>
      <dsp:spPr>
        <a:xfrm>
          <a:off x="0" y="988972"/>
          <a:ext cx="1087654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3031"/>
                <a:satOff val="16383"/>
                <a:lumOff val="25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3031"/>
                <a:satOff val="16383"/>
                <a:lumOff val="25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3031"/>
                <a:satOff val="16383"/>
                <a:lumOff val="25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41AD6-DFD2-814C-A051-E841CC65A4EA}">
      <dsp:nvSpPr>
        <dsp:cNvPr id="0" name=""/>
        <dsp:cNvSpPr/>
      </dsp:nvSpPr>
      <dsp:spPr>
        <a:xfrm>
          <a:off x="0" y="988972"/>
          <a:ext cx="1943758" cy="98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Close supplier – customer relationships</a:t>
          </a:r>
        </a:p>
      </dsp:txBody>
      <dsp:txXfrm>
        <a:off x="0" y="988972"/>
        <a:ext cx="1943758" cy="988369"/>
      </dsp:txXfrm>
    </dsp:sp>
    <dsp:sp modelId="{040275F6-8CD8-B443-8E15-E2EA8C115BE0}">
      <dsp:nvSpPr>
        <dsp:cNvPr id="0" name=""/>
        <dsp:cNvSpPr/>
      </dsp:nvSpPr>
      <dsp:spPr>
        <a:xfrm>
          <a:off x="2092610" y="977366"/>
          <a:ext cx="8783937" cy="89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>
              <a:solidFill>
                <a:srgbClr val="002060"/>
              </a:solidFill>
            </a:rPr>
            <a:t>Karena basis </a:t>
          </a:r>
          <a:r>
            <a:rPr lang="en-ID" sz="1800" kern="1200" dirty="0" err="1">
              <a:solidFill>
                <a:srgbClr val="002060"/>
              </a:solidFill>
            </a:rPr>
            <a:t>pelanggan</a:t>
          </a:r>
          <a:r>
            <a:rPr lang="en-ID" sz="1800" kern="1200" dirty="0">
              <a:solidFill>
                <a:srgbClr val="002060"/>
              </a:solidFill>
            </a:rPr>
            <a:t> yang </a:t>
          </a:r>
          <a:r>
            <a:rPr lang="en-ID" sz="1800" kern="1200" dirty="0" err="1">
              <a:solidFill>
                <a:srgbClr val="002060"/>
              </a:solidFill>
            </a:rPr>
            <a:t>lebih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kecil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serta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pengaruh</a:t>
          </a:r>
          <a:r>
            <a:rPr lang="en-ID" sz="1800" kern="1200" dirty="0">
              <a:solidFill>
                <a:srgbClr val="002060"/>
              </a:solidFill>
            </a:rPr>
            <a:t> dan </a:t>
          </a:r>
          <a:r>
            <a:rPr lang="en-ID" sz="1800" kern="1200" dirty="0" err="1">
              <a:solidFill>
                <a:srgbClr val="002060"/>
              </a:solidFill>
            </a:rPr>
            <a:t>kekuatan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pelanggan</a:t>
          </a:r>
          <a:r>
            <a:rPr lang="en-ID" sz="1800" kern="1200" dirty="0">
              <a:solidFill>
                <a:srgbClr val="002060"/>
              </a:solidFill>
            </a:rPr>
            <a:t> yang </a:t>
          </a:r>
          <a:r>
            <a:rPr lang="en-ID" sz="1800" kern="1200" dirty="0" err="1">
              <a:solidFill>
                <a:srgbClr val="002060"/>
              </a:solidFill>
            </a:rPr>
            <a:t>lebih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besar</a:t>
          </a:r>
          <a:r>
            <a:rPr lang="en-ID" sz="1800" kern="1200" dirty="0">
              <a:solidFill>
                <a:srgbClr val="002060"/>
              </a:solidFill>
            </a:rPr>
            <a:t>, </a:t>
          </a:r>
          <a:r>
            <a:rPr lang="en-ID" sz="1800" kern="1200" dirty="0" err="1">
              <a:solidFill>
                <a:srgbClr val="002060"/>
              </a:solidFill>
            </a:rPr>
            <a:t>pemasok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sering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diharapkan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bisa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menyesuaikan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penawaran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merek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dengan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kebutuhan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pelanggan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bisnis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secara</a:t>
          </a:r>
          <a:r>
            <a:rPr lang="en-ID" sz="1800" kern="1200" dirty="0">
              <a:solidFill>
                <a:srgbClr val="002060"/>
              </a:solidFill>
            </a:rPr>
            <a:t> </a:t>
          </a:r>
          <a:r>
            <a:rPr lang="en-ID" sz="1800" kern="1200" dirty="0" err="1">
              <a:solidFill>
                <a:srgbClr val="002060"/>
              </a:solidFill>
            </a:rPr>
            <a:t>individu</a:t>
          </a:r>
          <a:r>
            <a:rPr lang="en-ID" sz="1800" kern="1200" dirty="0">
              <a:solidFill>
                <a:srgbClr val="002060"/>
              </a:solidFill>
            </a:rPr>
            <a:t>.    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092610" y="977366"/>
        <a:ext cx="8783937" cy="897640"/>
      </dsp:txXfrm>
    </dsp:sp>
    <dsp:sp modelId="{1103FC42-5419-864B-A44F-32D393A0563C}">
      <dsp:nvSpPr>
        <dsp:cNvPr id="0" name=""/>
        <dsp:cNvSpPr/>
      </dsp:nvSpPr>
      <dsp:spPr>
        <a:xfrm>
          <a:off x="1943758" y="1931494"/>
          <a:ext cx="7775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AAE1-E9CA-2F45-BA18-8E6050569C72}">
      <dsp:nvSpPr>
        <dsp:cNvPr id="0" name=""/>
        <dsp:cNvSpPr/>
      </dsp:nvSpPr>
      <dsp:spPr>
        <a:xfrm>
          <a:off x="0" y="1977341"/>
          <a:ext cx="1087654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6062"/>
                <a:satOff val="32765"/>
                <a:lumOff val="50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6062"/>
                <a:satOff val="32765"/>
                <a:lumOff val="50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6062"/>
                <a:satOff val="32765"/>
                <a:lumOff val="50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6F6CB-CEC3-A749-930B-00502DB5A1B0}">
      <dsp:nvSpPr>
        <dsp:cNvPr id="0" name=""/>
        <dsp:cNvSpPr/>
      </dsp:nvSpPr>
      <dsp:spPr>
        <a:xfrm>
          <a:off x="0" y="1977341"/>
          <a:ext cx="2001114" cy="98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Professional purchasing</a:t>
          </a:r>
        </a:p>
      </dsp:txBody>
      <dsp:txXfrm>
        <a:off x="0" y="1977341"/>
        <a:ext cx="2001114" cy="988369"/>
      </dsp:txXfrm>
    </dsp:sp>
    <dsp:sp modelId="{DAF6D365-7021-E74E-8AD3-AB3AC6A0D057}">
      <dsp:nvSpPr>
        <dsp:cNvPr id="0" name=""/>
        <dsp:cNvSpPr/>
      </dsp:nvSpPr>
      <dsp:spPr>
        <a:xfrm>
          <a:off x="2096610" y="1992915"/>
          <a:ext cx="8715922" cy="89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 err="1">
              <a:solidFill>
                <a:srgbClr val="00B050"/>
              </a:solidFill>
            </a:rPr>
            <a:t>Pembeli</a:t>
          </a:r>
          <a:r>
            <a:rPr lang="en-ID" sz="1800" b="0" i="0" kern="1200" dirty="0">
              <a:solidFill>
                <a:srgbClr val="00B050"/>
              </a:solidFill>
            </a:rPr>
            <a:t> professional </a:t>
          </a:r>
          <a:r>
            <a:rPr lang="en-ID" sz="1800" b="0" i="0" kern="1200" dirty="0" err="1">
              <a:solidFill>
                <a:srgbClr val="00B050"/>
              </a:solidFill>
            </a:rPr>
            <a:t>menghabiskan</a:t>
          </a:r>
          <a:r>
            <a:rPr lang="en-ID" sz="1800" b="0" i="0" kern="1200" dirty="0">
              <a:solidFill>
                <a:srgbClr val="00B050"/>
              </a:solidFill>
            </a:rPr>
            <a:t> </a:t>
          </a:r>
          <a:r>
            <a:rPr lang="en-ID" sz="1800" b="0" i="0" kern="1200" dirty="0" err="1">
              <a:solidFill>
                <a:srgbClr val="00B050"/>
              </a:solidFill>
            </a:rPr>
            <a:t>karier</a:t>
          </a:r>
          <a:r>
            <a:rPr lang="en-ID" sz="1800" b="0" i="0" kern="1200" dirty="0">
              <a:solidFill>
                <a:srgbClr val="00B050"/>
              </a:solidFill>
            </a:rPr>
            <a:t> </a:t>
          </a:r>
          <a:r>
            <a:rPr lang="en-ID" sz="1800" b="0" i="0" kern="1200" dirty="0" err="1">
              <a:solidFill>
                <a:srgbClr val="00B050"/>
              </a:solidFill>
            </a:rPr>
            <a:t>untuk</a:t>
          </a:r>
          <a:r>
            <a:rPr lang="en-ID" sz="1800" b="0" i="0" kern="1200" dirty="0">
              <a:solidFill>
                <a:srgbClr val="00B050"/>
              </a:solidFill>
            </a:rPr>
            <a:t> </a:t>
          </a:r>
          <a:r>
            <a:rPr lang="en-ID" sz="1800" b="0" i="0" kern="1200" dirty="0" err="1">
              <a:solidFill>
                <a:srgbClr val="00B050"/>
              </a:solidFill>
            </a:rPr>
            <a:t>mempelajari</a:t>
          </a:r>
          <a:r>
            <a:rPr lang="en-ID" sz="1800" b="0" i="0" kern="1200" dirty="0">
              <a:solidFill>
                <a:srgbClr val="00B050"/>
              </a:solidFill>
            </a:rPr>
            <a:t> </a:t>
          </a:r>
          <a:r>
            <a:rPr lang="en-ID" sz="1800" b="0" i="0" kern="1200" dirty="0" err="1">
              <a:solidFill>
                <a:srgbClr val="00B050"/>
              </a:solidFill>
            </a:rPr>
            <a:t>bagaimana</a:t>
          </a:r>
          <a:r>
            <a:rPr lang="en-ID" sz="1800" b="0" i="0" kern="1200" dirty="0">
              <a:solidFill>
                <a:srgbClr val="00B050"/>
              </a:solidFill>
            </a:rPr>
            <a:t> </a:t>
          </a:r>
          <a:r>
            <a:rPr lang="en-ID" sz="1800" b="0" i="0" kern="1200" dirty="0" err="1">
              <a:solidFill>
                <a:srgbClr val="00B050"/>
              </a:solidFill>
            </a:rPr>
            <a:t>cara</a:t>
          </a:r>
          <a:r>
            <a:rPr lang="en-ID" sz="1800" b="0" i="0" kern="1200" dirty="0">
              <a:solidFill>
                <a:srgbClr val="00B050"/>
              </a:solidFill>
            </a:rPr>
            <a:t> </a:t>
          </a:r>
          <a:r>
            <a:rPr lang="en-ID" sz="1800" b="0" i="0" kern="1200" dirty="0" err="1">
              <a:solidFill>
                <a:srgbClr val="00B050"/>
              </a:solidFill>
            </a:rPr>
            <a:t>membeli</a:t>
          </a:r>
          <a:r>
            <a:rPr lang="en-ID" sz="1800" b="0" i="0" kern="1200" dirty="0">
              <a:solidFill>
                <a:srgbClr val="00B050"/>
              </a:solidFill>
            </a:rPr>
            <a:t> yang </a:t>
          </a:r>
          <a:r>
            <a:rPr lang="en-ID" sz="1800" b="0" i="0" kern="1200" dirty="0" err="1">
              <a:solidFill>
                <a:srgbClr val="00B050"/>
              </a:solidFill>
            </a:rPr>
            <a:t>lebih</a:t>
          </a:r>
          <a:r>
            <a:rPr lang="en-ID" sz="1800" b="0" i="0" kern="1200" dirty="0">
              <a:solidFill>
                <a:srgbClr val="00B050"/>
              </a:solidFill>
            </a:rPr>
            <a:t> </a:t>
          </a:r>
          <a:r>
            <a:rPr lang="en-ID" sz="1800" b="0" i="0" kern="1200" dirty="0" err="1">
              <a:solidFill>
                <a:srgbClr val="00B050"/>
              </a:solidFill>
            </a:rPr>
            <a:t>baik</a:t>
          </a:r>
          <a:r>
            <a:rPr lang="en-ID" sz="1800" b="0" i="0" kern="1200" dirty="0">
              <a:solidFill>
                <a:srgbClr val="00B050"/>
              </a:solidFill>
            </a:rPr>
            <a:t>. (</a:t>
          </a:r>
          <a:r>
            <a:rPr lang="en-ID" sz="1800" b="0" i="0" kern="1200" dirty="0" err="1">
              <a:solidFill>
                <a:srgbClr val="00B050"/>
              </a:solidFill>
            </a:rPr>
            <a:t>menjadi</a:t>
          </a:r>
          <a:r>
            <a:rPr lang="en-ID" sz="1800" b="0" i="0" kern="1200" dirty="0">
              <a:solidFill>
                <a:srgbClr val="00B050"/>
              </a:solidFill>
            </a:rPr>
            <a:t> </a:t>
          </a:r>
          <a:r>
            <a:rPr lang="en-ID" sz="1800" b="0" i="0" kern="1200" dirty="0" err="1">
              <a:solidFill>
                <a:srgbClr val="00B050"/>
              </a:solidFill>
            </a:rPr>
            <a:t>anggota</a:t>
          </a:r>
          <a:r>
            <a:rPr lang="en-ID" sz="1800" b="0" i="0" kern="1200" dirty="0">
              <a:solidFill>
                <a:srgbClr val="00B050"/>
              </a:solidFill>
            </a:rPr>
            <a:t> National Association of Purchasing Managers (NAPM).</a:t>
          </a:r>
          <a:endParaRPr lang="en-US" sz="1800" b="1" i="0" kern="1200" dirty="0">
            <a:solidFill>
              <a:srgbClr val="00B050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096610" y="1992915"/>
        <a:ext cx="8715922" cy="897640"/>
      </dsp:txXfrm>
    </dsp:sp>
    <dsp:sp modelId="{9071E8DC-DDBE-CD4E-9B99-FF7E5F21CEFF}">
      <dsp:nvSpPr>
        <dsp:cNvPr id="0" name=""/>
        <dsp:cNvSpPr/>
      </dsp:nvSpPr>
      <dsp:spPr>
        <a:xfrm>
          <a:off x="2001114" y="2919863"/>
          <a:ext cx="8004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B052C-8895-B64E-8F55-A22B06C26711}">
      <dsp:nvSpPr>
        <dsp:cNvPr id="0" name=""/>
        <dsp:cNvSpPr/>
      </dsp:nvSpPr>
      <dsp:spPr>
        <a:xfrm>
          <a:off x="0" y="2965711"/>
          <a:ext cx="1087654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9093"/>
                <a:satOff val="49148"/>
                <a:lumOff val="76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9093"/>
                <a:satOff val="49148"/>
                <a:lumOff val="76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9093"/>
                <a:satOff val="49148"/>
                <a:lumOff val="76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B957BF-3762-C444-A889-9188DFC903DF}">
      <dsp:nvSpPr>
        <dsp:cNvPr id="0" name=""/>
        <dsp:cNvSpPr/>
      </dsp:nvSpPr>
      <dsp:spPr>
        <a:xfrm>
          <a:off x="0" y="2965711"/>
          <a:ext cx="2175309" cy="98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Many buying influences</a:t>
          </a:r>
        </a:p>
      </dsp:txBody>
      <dsp:txXfrm>
        <a:off x="0" y="2965711"/>
        <a:ext cx="2175309" cy="988369"/>
      </dsp:txXfrm>
    </dsp:sp>
    <dsp:sp modelId="{B09F43E3-E283-364B-BDDC-AEA3B436FB56}">
      <dsp:nvSpPr>
        <dsp:cNvPr id="0" name=""/>
        <dsp:cNvSpPr/>
      </dsp:nvSpPr>
      <dsp:spPr>
        <a:xfrm>
          <a:off x="2110832" y="3062333"/>
          <a:ext cx="8538090" cy="89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 err="1"/>
            <a:t>Umumnya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keputusan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pembelian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bisnis</a:t>
          </a:r>
          <a:r>
            <a:rPr lang="en-ID" sz="1800" b="0" i="0" kern="1200" dirty="0"/>
            <a:t> </a:t>
          </a:r>
          <a:r>
            <a:rPr lang="en-ID" sz="1800" b="0" i="0" kern="1200" dirty="0" err="1"/>
            <a:t>dipengaruhi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lebih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banyak</a:t>
          </a:r>
          <a:r>
            <a:rPr lang="en-ID" sz="1800" b="0" i="0" kern="1200" dirty="0"/>
            <a:t> orang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110832" y="3062333"/>
        <a:ext cx="8538090" cy="897640"/>
      </dsp:txXfrm>
    </dsp:sp>
    <dsp:sp modelId="{2A380769-BA5B-F344-93A6-E05188F7C102}">
      <dsp:nvSpPr>
        <dsp:cNvPr id="0" name=""/>
        <dsp:cNvSpPr/>
      </dsp:nvSpPr>
      <dsp:spPr>
        <a:xfrm>
          <a:off x="2175309" y="3908233"/>
          <a:ext cx="8701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09A61-BA80-5948-B85C-CB38B2D0E047}">
      <dsp:nvSpPr>
        <dsp:cNvPr id="0" name=""/>
        <dsp:cNvSpPr/>
      </dsp:nvSpPr>
      <dsp:spPr>
        <a:xfrm>
          <a:off x="0" y="3954080"/>
          <a:ext cx="1087654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12124"/>
                <a:satOff val="65530"/>
                <a:lumOff val="10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2124"/>
                <a:satOff val="65530"/>
                <a:lumOff val="10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2124"/>
                <a:satOff val="65530"/>
                <a:lumOff val="10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E689B-A07F-6149-B2E3-6757BAD42DB9}">
      <dsp:nvSpPr>
        <dsp:cNvPr id="0" name=""/>
        <dsp:cNvSpPr/>
      </dsp:nvSpPr>
      <dsp:spPr>
        <a:xfrm>
          <a:off x="0" y="3954080"/>
          <a:ext cx="2175309" cy="98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Multiple sales calls</a:t>
          </a:r>
        </a:p>
      </dsp:txBody>
      <dsp:txXfrm>
        <a:off x="0" y="3954080"/>
        <a:ext cx="2175309" cy="988369"/>
      </dsp:txXfrm>
    </dsp:sp>
    <dsp:sp modelId="{FBD01AEA-A8F9-FE4D-9602-487EAF61F09B}">
      <dsp:nvSpPr>
        <dsp:cNvPr id="0" name=""/>
        <dsp:cNvSpPr/>
      </dsp:nvSpPr>
      <dsp:spPr>
        <a:xfrm>
          <a:off x="2014437" y="3989169"/>
          <a:ext cx="8384233" cy="89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>
              <a:solidFill>
                <a:srgbClr val="C00000"/>
              </a:solidFill>
            </a:rPr>
            <a:t>Satu </a:t>
          </a:r>
          <a:r>
            <a:rPr lang="en-ID" sz="1800" b="0" i="0" kern="1200" dirty="0" err="1">
              <a:solidFill>
                <a:srgbClr val="C00000"/>
              </a:solidFill>
            </a:rPr>
            <a:t>studi</a:t>
          </a:r>
          <a:r>
            <a:rPr lang="en-ID" sz="1800" b="0" i="0" kern="1200" dirty="0">
              <a:solidFill>
                <a:srgbClr val="C00000"/>
              </a:solidFill>
            </a:rPr>
            <a:t> yang </a:t>
          </a:r>
          <a:r>
            <a:rPr lang="en-ID" sz="1800" b="0" i="0" kern="1200" dirty="0" err="1">
              <a:solidFill>
                <a:srgbClr val="C00000"/>
              </a:solidFill>
            </a:rPr>
            <a:t>dilakukan</a:t>
          </a:r>
          <a:r>
            <a:rPr lang="en-ID" sz="1800" b="0" i="0" kern="1200" dirty="0">
              <a:solidFill>
                <a:srgbClr val="C00000"/>
              </a:solidFill>
            </a:rPr>
            <a:t> McGraw-Hill </a:t>
          </a:r>
          <a:r>
            <a:rPr lang="en-ID" sz="1800" b="0" i="0" kern="1200" dirty="0" err="1">
              <a:solidFill>
                <a:srgbClr val="C00000"/>
              </a:solidFill>
            </a:rPr>
            <a:t>menemukan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bahwa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diperlukan</a:t>
          </a:r>
          <a:r>
            <a:rPr lang="en-ID" sz="1800" b="0" i="0" kern="1200" dirty="0">
              <a:solidFill>
                <a:srgbClr val="C00000"/>
              </a:solidFill>
            </a:rPr>
            <a:t> 4 </a:t>
          </a:r>
          <a:r>
            <a:rPr lang="en-ID" sz="1800" b="0" i="0" kern="1200" dirty="0" err="1">
              <a:solidFill>
                <a:srgbClr val="C00000"/>
              </a:solidFill>
            </a:rPr>
            <a:t>sd</a:t>
          </a:r>
          <a:r>
            <a:rPr lang="en-ID" sz="1800" b="0" i="0" kern="1200" dirty="0">
              <a:solidFill>
                <a:srgbClr val="C00000"/>
              </a:solidFill>
            </a:rPr>
            <a:t> 4.5 </a:t>
          </a:r>
          <a:r>
            <a:rPr lang="en-ID" sz="1800" b="0" i="0" kern="1200" dirty="0" err="1">
              <a:solidFill>
                <a:srgbClr val="C00000"/>
              </a:solidFill>
            </a:rPr>
            <a:t>panggilan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untuk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menutup</a:t>
          </a:r>
          <a:r>
            <a:rPr lang="en-ID" sz="1800" b="0" i="0" kern="1200" dirty="0">
              <a:solidFill>
                <a:srgbClr val="C00000"/>
              </a:solidFill>
            </a:rPr>
            <a:t> rata-rata </a:t>
          </a:r>
          <a:r>
            <a:rPr lang="en-ID" sz="1800" b="0" i="0" kern="1200" dirty="0" err="1">
              <a:solidFill>
                <a:srgbClr val="C00000"/>
              </a:solidFill>
            </a:rPr>
            <a:t>penjualan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industri</a:t>
          </a:r>
          <a:r>
            <a:rPr lang="en-ID" sz="1800" b="0" i="0" kern="1200" dirty="0">
              <a:solidFill>
                <a:srgbClr val="C00000"/>
              </a:solidFill>
            </a:rPr>
            <a:t>.</a:t>
          </a:r>
          <a:endParaRPr lang="en-US" sz="1800" b="1" i="0" kern="1200" dirty="0">
            <a:solidFill>
              <a:srgbClr val="C00000"/>
            </a:solidFill>
            <a:latin typeface="Gill Sans Nova" panose="020B0602020104020203" pitchFamily="34" charset="0"/>
            <a:ea typeface="+mn-ea"/>
            <a:cs typeface="Gill Sans SemiBold" panose="020B0502020104020203" pitchFamily="34" charset="-79"/>
          </a:endParaRPr>
        </a:p>
      </dsp:txBody>
      <dsp:txXfrm>
        <a:off x="2014437" y="3989169"/>
        <a:ext cx="8384233" cy="897640"/>
      </dsp:txXfrm>
    </dsp:sp>
    <dsp:sp modelId="{098E18BB-B50B-7944-A588-57FAEF8C3BE4}">
      <dsp:nvSpPr>
        <dsp:cNvPr id="0" name=""/>
        <dsp:cNvSpPr/>
      </dsp:nvSpPr>
      <dsp:spPr>
        <a:xfrm>
          <a:off x="2175309" y="4896602"/>
          <a:ext cx="8701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A7698-FAF1-9341-A1FC-ED13A8E7C585}">
      <dsp:nvSpPr>
        <dsp:cNvPr id="0" name=""/>
        <dsp:cNvSpPr/>
      </dsp:nvSpPr>
      <dsp:spPr>
        <a:xfrm>
          <a:off x="0" y="569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79ABC-4458-134D-8407-3B550EE07267}">
      <dsp:nvSpPr>
        <dsp:cNvPr id="0" name=""/>
        <dsp:cNvSpPr/>
      </dsp:nvSpPr>
      <dsp:spPr>
        <a:xfrm>
          <a:off x="0" y="569"/>
          <a:ext cx="2103120" cy="932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Derived demand</a:t>
          </a:r>
        </a:p>
      </dsp:txBody>
      <dsp:txXfrm>
        <a:off x="0" y="569"/>
        <a:ext cx="2103120" cy="932171"/>
      </dsp:txXfrm>
    </dsp:sp>
    <dsp:sp modelId="{4B7883FE-9BF1-834B-9E55-433D1207CAF9}">
      <dsp:nvSpPr>
        <dsp:cNvPr id="0" name=""/>
        <dsp:cNvSpPr/>
      </dsp:nvSpPr>
      <dsp:spPr>
        <a:xfrm>
          <a:off x="2260854" y="42899"/>
          <a:ext cx="8254746" cy="84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 err="1">
              <a:solidFill>
                <a:srgbClr val="002060"/>
              </a:solidFill>
            </a:rPr>
            <a:t>Permintaan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turunan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Permintaan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untuk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barang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bisnis</a:t>
          </a:r>
          <a:r>
            <a:rPr lang="en-ID" sz="1800" b="0" i="0" kern="1200" dirty="0">
              <a:solidFill>
                <a:srgbClr val="002060"/>
              </a:solidFill>
            </a:rPr>
            <a:t> pada </a:t>
          </a:r>
          <a:r>
            <a:rPr lang="en-ID" sz="1800" b="0" i="0" kern="1200" dirty="0" err="1">
              <a:solidFill>
                <a:srgbClr val="002060"/>
              </a:solidFill>
            </a:rPr>
            <a:t>dasarnya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diturunkan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dari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permintaan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barang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konsumen</a:t>
          </a:r>
          <a:r>
            <a:rPr lang="en-ID" sz="1800" b="0" i="0" kern="1200" dirty="0">
              <a:solidFill>
                <a:srgbClr val="002060"/>
              </a:solidFill>
            </a:rPr>
            <a:t>. </a:t>
          </a:r>
          <a:r>
            <a:rPr lang="en-ID" sz="1800" b="0" i="0" kern="1200" dirty="0" err="1">
              <a:solidFill>
                <a:srgbClr val="002060"/>
              </a:solidFill>
            </a:rPr>
            <a:t>Untuk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alasan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ini</a:t>
          </a:r>
          <a:r>
            <a:rPr lang="en-ID" sz="1800" b="0" i="0" kern="1200" dirty="0">
              <a:solidFill>
                <a:srgbClr val="002060"/>
              </a:solidFill>
            </a:rPr>
            <a:t>, </a:t>
          </a:r>
          <a:r>
            <a:rPr lang="en-ID" sz="1800" b="0" i="0" kern="1200" dirty="0" err="1">
              <a:solidFill>
                <a:srgbClr val="002060"/>
              </a:solidFill>
            </a:rPr>
            <a:t>pemasar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bisnis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harus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mengamati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secara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teliti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pola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pembelian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konsumen</a:t>
          </a:r>
          <a:r>
            <a:rPr lang="en-ID" sz="1800" b="0" i="0" kern="1200" dirty="0">
              <a:solidFill>
                <a:srgbClr val="002060"/>
              </a:solidFill>
            </a:rPr>
            <a:t> </a:t>
          </a:r>
          <a:r>
            <a:rPr lang="en-ID" sz="1800" b="0" i="0" kern="1200" dirty="0" err="1">
              <a:solidFill>
                <a:srgbClr val="002060"/>
              </a:solidFill>
            </a:rPr>
            <a:t>akhir</a:t>
          </a:r>
          <a:endParaRPr lang="en-US" sz="1800" b="1" i="0" kern="1200" dirty="0">
            <a:solidFill>
              <a:srgbClr val="002060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260854" y="42899"/>
        <a:ext cx="8254746" cy="846600"/>
      </dsp:txXfrm>
    </dsp:sp>
    <dsp:sp modelId="{F855322D-A55D-8B49-879F-C673DBB2B4C9}">
      <dsp:nvSpPr>
        <dsp:cNvPr id="0" name=""/>
        <dsp:cNvSpPr/>
      </dsp:nvSpPr>
      <dsp:spPr>
        <a:xfrm>
          <a:off x="2103120" y="88950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45911-31B5-374B-964F-E521B7F4A98B}">
      <dsp:nvSpPr>
        <dsp:cNvPr id="0" name=""/>
        <dsp:cNvSpPr/>
      </dsp:nvSpPr>
      <dsp:spPr>
        <a:xfrm>
          <a:off x="0" y="932740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3031"/>
                <a:satOff val="16383"/>
                <a:lumOff val="25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3031"/>
                <a:satOff val="16383"/>
                <a:lumOff val="25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3031"/>
                <a:satOff val="16383"/>
                <a:lumOff val="25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41AD6-DFD2-814C-A051-E841CC65A4EA}">
      <dsp:nvSpPr>
        <dsp:cNvPr id="0" name=""/>
        <dsp:cNvSpPr/>
      </dsp:nvSpPr>
      <dsp:spPr>
        <a:xfrm>
          <a:off x="0" y="932740"/>
          <a:ext cx="2103120" cy="932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Inelastic demand</a:t>
          </a:r>
        </a:p>
      </dsp:txBody>
      <dsp:txXfrm>
        <a:off x="0" y="932740"/>
        <a:ext cx="2103120" cy="932171"/>
      </dsp:txXfrm>
    </dsp:sp>
    <dsp:sp modelId="{040275F6-8CD8-B443-8E15-E2EA8C115BE0}">
      <dsp:nvSpPr>
        <dsp:cNvPr id="0" name=""/>
        <dsp:cNvSpPr/>
      </dsp:nvSpPr>
      <dsp:spPr>
        <a:xfrm>
          <a:off x="2260854" y="975070"/>
          <a:ext cx="8254746" cy="84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/>
            <a:t>Total </a:t>
          </a:r>
          <a:r>
            <a:rPr lang="en-ID" sz="1800" b="0" i="0" kern="1200" dirty="0" err="1"/>
            <a:t>Permintaan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untuk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bebragai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barang</a:t>
          </a:r>
          <a:r>
            <a:rPr lang="en-ID" sz="1800" b="0" i="0" kern="1200" dirty="0"/>
            <a:t> dan </a:t>
          </a:r>
          <a:r>
            <a:rPr lang="en-ID" sz="1800" b="0" i="0" kern="1200" dirty="0" err="1"/>
            <a:t>jasa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bisnis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bersifat</a:t>
          </a:r>
          <a:r>
            <a:rPr lang="en-ID" sz="1800" b="0" i="0" kern="1200" dirty="0"/>
            <a:t> </a:t>
          </a:r>
          <a:r>
            <a:rPr lang="en-ID" sz="1800" b="0" i="0" kern="1200" dirty="0" err="1"/>
            <a:t>inelasatis-artinya</a:t>
          </a:r>
          <a:r>
            <a:rPr lang="en-ID" sz="1800" b="0" i="0" kern="1200" dirty="0"/>
            <a:t>, </a:t>
          </a:r>
          <a:r>
            <a:rPr lang="en-ID" sz="1800" b="0" i="0" kern="1200" dirty="0" err="1"/>
            <a:t>tidak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banyak</a:t>
          </a:r>
          <a:r>
            <a:rPr lang="en-ID" sz="1800" b="0" i="0" kern="1200" dirty="0"/>
            <a:t> </a:t>
          </a:r>
          <a:r>
            <a:rPr lang="en-ID" sz="1800" b="0" i="0" kern="1200" dirty="0" err="1"/>
            <a:t>dipengaruhi</a:t>
          </a:r>
          <a:r>
            <a:rPr lang="en-ID" sz="1800" b="0" i="0" kern="1200" dirty="0"/>
            <a:t> oleh </a:t>
          </a:r>
          <a:r>
            <a:rPr lang="en-ID" sz="1800" b="0" i="0" kern="1200" dirty="0" err="1"/>
            <a:t>perubahan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harga</a:t>
          </a:r>
          <a:r>
            <a:rPr lang="en-ID" sz="1800" b="0" i="0" kern="1200" dirty="0"/>
            <a:t>.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260854" y="975070"/>
        <a:ext cx="8254746" cy="846600"/>
      </dsp:txXfrm>
    </dsp:sp>
    <dsp:sp modelId="{1103FC42-5419-864B-A44F-32D393A0563C}">
      <dsp:nvSpPr>
        <dsp:cNvPr id="0" name=""/>
        <dsp:cNvSpPr/>
      </dsp:nvSpPr>
      <dsp:spPr>
        <a:xfrm>
          <a:off x="2103120" y="182167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AAE1-E9CA-2F45-BA18-8E6050569C72}">
      <dsp:nvSpPr>
        <dsp:cNvPr id="0" name=""/>
        <dsp:cNvSpPr/>
      </dsp:nvSpPr>
      <dsp:spPr>
        <a:xfrm>
          <a:off x="0" y="1864911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6062"/>
                <a:satOff val="32765"/>
                <a:lumOff val="50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6062"/>
                <a:satOff val="32765"/>
                <a:lumOff val="50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6062"/>
                <a:satOff val="32765"/>
                <a:lumOff val="50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6F6CB-CEC3-A749-930B-00502DB5A1B0}">
      <dsp:nvSpPr>
        <dsp:cNvPr id="0" name=""/>
        <dsp:cNvSpPr/>
      </dsp:nvSpPr>
      <dsp:spPr>
        <a:xfrm>
          <a:off x="0" y="1864911"/>
          <a:ext cx="2155624" cy="932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Fluctuating demand </a:t>
          </a:r>
        </a:p>
      </dsp:txBody>
      <dsp:txXfrm>
        <a:off x="0" y="1864911"/>
        <a:ext cx="2155624" cy="932171"/>
      </dsp:txXfrm>
    </dsp:sp>
    <dsp:sp modelId="{DAF6D365-7021-E74E-8AD3-AB3AC6A0D057}">
      <dsp:nvSpPr>
        <dsp:cNvPr id="0" name=""/>
        <dsp:cNvSpPr/>
      </dsp:nvSpPr>
      <dsp:spPr>
        <a:xfrm>
          <a:off x="2312280" y="1907241"/>
          <a:ext cx="8198317" cy="84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 err="1"/>
            <a:t>Permintaan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barang</a:t>
          </a:r>
          <a:r>
            <a:rPr lang="en-ID" sz="1800" b="0" i="0" kern="1200" dirty="0"/>
            <a:t> &amp; </a:t>
          </a:r>
          <a:r>
            <a:rPr lang="en-ID" sz="1800" b="0" i="0" kern="1200" dirty="0" err="1"/>
            <a:t>jasa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bisnis</a:t>
          </a:r>
          <a:r>
            <a:rPr lang="en-ID" sz="1800" b="0" i="0" kern="1200" dirty="0"/>
            <a:t> </a:t>
          </a:r>
          <a:r>
            <a:rPr lang="en-ID" sz="1800" b="0" i="0" kern="1200" dirty="0" err="1"/>
            <a:t>cenderung</a:t>
          </a:r>
          <a:r>
            <a:rPr lang="en-ID" sz="1800" b="0" i="0" kern="1200" dirty="0"/>
            <a:t> </a:t>
          </a:r>
          <a:r>
            <a:rPr lang="en-ID" sz="1800" b="0" i="0" kern="1200" dirty="0" err="1"/>
            <a:t>tidak</a:t>
          </a:r>
          <a:r>
            <a:rPr lang="en-ID" sz="1800" b="0" i="0" kern="1200" dirty="0"/>
            <a:t> </a:t>
          </a:r>
          <a:r>
            <a:rPr lang="en-ID" sz="1800" b="0" i="0" kern="1200" dirty="0" err="1"/>
            <a:t>stabil</a:t>
          </a:r>
          <a:r>
            <a:rPr lang="en-ID" sz="1800" b="0" i="0" kern="1200" dirty="0"/>
            <a:t> </a:t>
          </a:r>
          <a:r>
            <a:rPr lang="en-ID" sz="1800" b="0" i="0" kern="1200" dirty="0" err="1"/>
            <a:t>dibandingkan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dengan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permintaan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barang</a:t>
          </a:r>
          <a:r>
            <a:rPr lang="en-ID" sz="1800" b="0" i="0" kern="1200" dirty="0"/>
            <a:t> &amp; </a:t>
          </a:r>
          <a:r>
            <a:rPr lang="en-ID" sz="1800" b="0" i="0" kern="1200" dirty="0" err="1"/>
            <a:t>jasa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konsumen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312280" y="1907241"/>
        <a:ext cx="8198317" cy="846600"/>
      </dsp:txXfrm>
    </dsp:sp>
    <dsp:sp modelId="{9071E8DC-DDBE-CD4E-9B99-FF7E5F21CEFF}">
      <dsp:nvSpPr>
        <dsp:cNvPr id="0" name=""/>
        <dsp:cNvSpPr/>
      </dsp:nvSpPr>
      <dsp:spPr>
        <a:xfrm>
          <a:off x="2155624" y="2753842"/>
          <a:ext cx="8354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B052C-8895-B64E-8F55-A22B06C26711}">
      <dsp:nvSpPr>
        <dsp:cNvPr id="0" name=""/>
        <dsp:cNvSpPr/>
      </dsp:nvSpPr>
      <dsp:spPr>
        <a:xfrm>
          <a:off x="0" y="2797083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9093"/>
                <a:satOff val="49148"/>
                <a:lumOff val="76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9093"/>
                <a:satOff val="49148"/>
                <a:lumOff val="76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9093"/>
                <a:satOff val="49148"/>
                <a:lumOff val="76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B957BF-3762-C444-A889-9188DFC903DF}">
      <dsp:nvSpPr>
        <dsp:cNvPr id="0" name=""/>
        <dsp:cNvSpPr/>
      </dsp:nvSpPr>
      <dsp:spPr>
        <a:xfrm>
          <a:off x="0" y="2797083"/>
          <a:ext cx="2103120" cy="932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Geographically concentrated buyer</a:t>
          </a:r>
        </a:p>
      </dsp:txBody>
      <dsp:txXfrm>
        <a:off x="0" y="2797083"/>
        <a:ext cx="2103120" cy="932171"/>
      </dsp:txXfrm>
    </dsp:sp>
    <dsp:sp modelId="{B09F43E3-E283-364B-BDDC-AEA3B436FB56}">
      <dsp:nvSpPr>
        <dsp:cNvPr id="0" name=""/>
        <dsp:cNvSpPr/>
      </dsp:nvSpPr>
      <dsp:spPr>
        <a:xfrm>
          <a:off x="2260854" y="2772040"/>
          <a:ext cx="8254746" cy="84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 err="1">
              <a:solidFill>
                <a:srgbClr val="C00000"/>
              </a:solidFill>
            </a:rPr>
            <a:t>Pembeli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terkonsentrasi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secara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geografis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Konsentrasi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produsen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secara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geografis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membantu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mengurangi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biaya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penjualan</a:t>
          </a:r>
          <a:r>
            <a:rPr lang="en-ID" sz="1800" b="0" i="0" kern="1200" dirty="0">
              <a:solidFill>
                <a:srgbClr val="C00000"/>
              </a:solidFill>
            </a:rPr>
            <a:t>. Pada </a:t>
          </a:r>
          <a:r>
            <a:rPr lang="en-ID" sz="1800" b="0" i="0" kern="1200" dirty="0" err="1">
              <a:solidFill>
                <a:srgbClr val="C00000"/>
              </a:solidFill>
            </a:rPr>
            <a:t>saat</a:t>
          </a:r>
          <a:r>
            <a:rPr lang="en-ID" sz="1800" b="0" i="0" kern="1200" dirty="0">
              <a:solidFill>
                <a:srgbClr val="C00000"/>
              </a:solidFill>
            </a:rPr>
            <a:t> yang </a:t>
          </a:r>
          <a:r>
            <a:rPr lang="en-ID" sz="1800" b="0" i="0" kern="1200" dirty="0" err="1">
              <a:solidFill>
                <a:srgbClr val="C00000"/>
              </a:solidFill>
            </a:rPr>
            <a:t>sama</a:t>
          </a:r>
          <a:r>
            <a:rPr lang="en-ID" sz="1800" b="0" i="0" kern="1200" dirty="0">
              <a:solidFill>
                <a:srgbClr val="C00000"/>
              </a:solidFill>
            </a:rPr>
            <a:t>, </a:t>
          </a:r>
          <a:r>
            <a:rPr lang="en-ID" sz="1800" b="0" i="0" kern="1200" dirty="0" err="1">
              <a:solidFill>
                <a:srgbClr val="C00000"/>
              </a:solidFill>
            </a:rPr>
            <a:t>pemasar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bisnis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harus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mengamati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perubahan</a:t>
          </a:r>
          <a:r>
            <a:rPr lang="en-ID" sz="1800" b="0" i="0" kern="1200" dirty="0">
              <a:solidFill>
                <a:srgbClr val="C00000"/>
              </a:solidFill>
            </a:rPr>
            <a:t> regional </a:t>
          </a:r>
          <a:r>
            <a:rPr lang="en-ID" sz="1800" b="0" i="0" kern="1200" dirty="0" err="1">
              <a:solidFill>
                <a:srgbClr val="C00000"/>
              </a:solidFill>
            </a:rPr>
            <a:t>dalam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industri</a:t>
          </a:r>
          <a:r>
            <a:rPr lang="en-ID" sz="1800" b="0" i="0" kern="1200" dirty="0">
              <a:solidFill>
                <a:srgbClr val="C00000"/>
              </a:solidFill>
            </a:rPr>
            <a:t> </a:t>
          </a:r>
          <a:r>
            <a:rPr lang="en-ID" sz="1800" b="0" i="0" kern="1200" dirty="0" err="1">
              <a:solidFill>
                <a:srgbClr val="C00000"/>
              </a:solidFill>
            </a:rPr>
            <a:t>terntentu</a:t>
          </a:r>
          <a:endParaRPr lang="en-US" sz="1800" b="1" i="0" kern="1200" dirty="0">
            <a:solidFill>
              <a:srgbClr val="C00000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260854" y="2772040"/>
        <a:ext cx="8254746" cy="846600"/>
      </dsp:txXfrm>
    </dsp:sp>
    <dsp:sp modelId="{2A380769-BA5B-F344-93A6-E05188F7C102}">
      <dsp:nvSpPr>
        <dsp:cNvPr id="0" name=""/>
        <dsp:cNvSpPr/>
      </dsp:nvSpPr>
      <dsp:spPr>
        <a:xfrm>
          <a:off x="2103120" y="368601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09A61-BA80-5948-B85C-CB38B2D0E047}">
      <dsp:nvSpPr>
        <dsp:cNvPr id="0" name=""/>
        <dsp:cNvSpPr/>
      </dsp:nvSpPr>
      <dsp:spPr>
        <a:xfrm>
          <a:off x="0" y="3729254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12124"/>
                <a:satOff val="65530"/>
                <a:lumOff val="10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2124"/>
                <a:satOff val="65530"/>
                <a:lumOff val="10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2124"/>
                <a:satOff val="65530"/>
                <a:lumOff val="10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E689B-A07F-6149-B2E3-6757BAD42DB9}">
      <dsp:nvSpPr>
        <dsp:cNvPr id="0" name=""/>
        <dsp:cNvSpPr/>
      </dsp:nvSpPr>
      <dsp:spPr>
        <a:xfrm>
          <a:off x="0" y="3729254"/>
          <a:ext cx="2002482" cy="932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Direct purchasing</a:t>
          </a:r>
        </a:p>
      </dsp:txBody>
      <dsp:txXfrm>
        <a:off x="0" y="3729254"/>
        <a:ext cx="2002482" cy="932171"/>
      </dsp:txXfrm>
    </dsp:sp>
    <dsp:sp modelId="{FBD01AEA-A8F9-FE4D-9602-487EAF61F09B}">
      <dsp:nvSpPr>
        <dsp:cNvPr id="0" name=""/>
        <dsp:cNvSpPr/>
      </dsp:nvSpPr>
      <dsp:spPr>
        <a:xfrm>
          <a:off x="2153933" y="3758572"/>
          <a:ext cx="8361666" cy="84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i="0" kern="1200" dirty="0" err="1"/>
            <a:t>Pembeli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bisnis</a:t>
          </a:r>
          <a:r>
            <a:rPr lang="en-ID" sz="1800" b="0" i="0" kern="1200" dirty="0"/>
            <a:t> </a:t>
          </a:r>
          <a:r>
            <a:rPr lang="en-ID" sz="1800" b="0" i="0" kern="1200" dirty="0" err="1"/>
            <a:t>sering</a:t>
          </a:r>
          <a:r>
            <a:rPr lang="en-ID" sz="1800" b="0" i="0" kern="1200" dirty="0"/>
            <a:t> </a:t>
          </a:r>
          <a:r>
            <a:rPr lang="en-ID" sz="1800" b="0" i="0" kern="1200" dirty="0" err="1"/>
            <a:t>membeli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langsung</a:t>
          </a:r>
          <a:r>
            <a:rPr lang="en-ID" sz="1800" b="0" i="0" kern="1200" dirty="0"/>
            <a:t> </a:t>
          </a:r>
          <a:r>
            <a:rPr lang="en-ID" sz="1800" b="0" i="0" kern="1200" dirty="0" err="1"/>
            <a:t>dari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produsen</a:t>
          </a:r>
          <a:r>
            <a:rPr lang="en-ID" sz="1800" b="0" i="0" kern="1200" dirty="0"/>
            <a:t> dan </a:t>
          </a:r>
          <a:r>
            <a:rPr lang="en-ID" sz="1800" b="0" i="0" kern="1200" dirty="0" err="1"/>
            <a:t>tidak</a:t>
          </a:r>
          <a:r>
            <a:rPr lang="en-ID" sz="1800" b="0" i="0" kern="1200" dirty="0"/>
            <a:t> </a:t>
          </a:r>
          <a:r>
            <a:rPr lang="en-ID" sz="1800" b="0" i="0" kern="1200" dirty="0" err="1"/>
            <a:t>melalu</a:t>
          </a:r>
          <a:r>
            <a:rPr lang="en-ID" sz="1800" b="0" i="0" kern="1200" dirty="0"/>
            <a:t> </a:t>
          </a:r>
          <a:r>
            <a:rPr lang="en-ID" sz="1800" b="0" i="0" kern="1200" dirty="0" err="1"/>
            <a:t>perantara</a:t>
          </a:r>
          <a:r>
            <a:rPr lang="en-ID" sz="1800" b="0" i="0" kern="1200" dirty="0"/>
            <a:t>, </a:t>
          </a:r>
          <a:r>
            <a:rPr lang="en-ID" sz="1800" b="0" i="0" kern="1200" dirty="0" err="1"/>
            <a:t>terutama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barang-barang</a:t>
          </a:r>
          <a:r>
            <a:rPr lang="en-ID" sz="1800" b="0" i="0" kern="1200" dirty="0"/>
            <a:t> </a:t>
          </a:r>
          <a:r>
            <a:rPr lang="en-ID" sz="1800" b="0" i="0" kern="1200" dirty="0" err="1"/>
            <a:t>rumit</a:t>
          </a:r>
          <a:r>
            <a:rPr lang="en-ID" sz="1800" b="0" i="0" kern="1200" dirty="0"/>
            <a:t> </a:t>
          </a:r>
          <a:r>
            <a:rPr lang="en-ID" sz="1800" b="0" i="0" kern="1200" dirty="0" err="1"/>
            <a:t>secara</a:t>
          </a:r>
          <a:r>
            <a:rPr lang="en-ID" sz="1800" b="0" i="0" kern="1200" dirty="0"/>
            <a:t> </a:t>
          </a:r>
          <a:r>
            <a:rPr lang="en-ID" sz="1800" b="0" i="0" kern="1200" dirty="0" err="1"/>
            <a:t>teknis</a:t>
          </a:r>
          <a:r>
            <a:rPr lang="en-ID" sz="1800" b="0" i="0" kern="1200" dirty="0"/>
            <a:t> </a:t>
          </a:r>
          <a:r>
            <a:rPr lang="en-ID" sz="1800" b="0" i="0" kern="1200" dirty="0" err="1"/>
            <a:t>atau</a:t>
          </a:r>
          <a:r>
            <a:rPr lang="en-ID" sz="1800" b="0" i="0" kern="1200" dirty="0"/>
            <a:t> mahal </a:t>
          </a:r>
          <a:r>
            <a:rPr lang="en-ID" sz="1800" b="0" i="0" kern="1200" dirty="0" err="1"/>
            <a:t>seperti</a:t>
          </a:r>
          <a:r>
            <a:rPr lang="en-ID" sz="1800" b="0" i="0" kern="1200" dirty="0"/>
            <a:t> </a:t>
          </a:r>
          <a:r>
            <a:rPr lang="en-ID" sz="1800" b="0" i="0" kern="1200" dirty="0" err="1"/>
            <a:t>komputer</a:t>
          </a:r>
          <a:r>
            <a:rPr lang="en-ID" sz="1800" b="0" i="0" kern="1200" dirty="0"/>
            <a:t> mainframe </a:t>
          </a:r>
          <a:r>
            <a:rPr lang="en-ID" sz="1800" b="0" i="0" kern="1200" dirty="0" err="1"/>
            <a:t>atau</a:t>
          </a:r>
          <a:r>
            <a:rPr lang="en-ID" sz="1800" b="0" i="0" kern="1200" dirty="0"/>
            <a:t> </a:t>
          </a:r>
          <a:r>
            <a:rPr lang="en-ID" sz="1800" b="0" i="0" kern="1200" dirty="0" err="1"/>
            <a:t>pesawat</a:t>
          </a:r>
          <a:r>
            <a:rPr lang="en-ID" sz="1800" b="0" i="0" kern="1200" dirty="0"/>
            <a:t> terbang</a:t>
          </a:r>
          <a:endParaRPr lang="en-US" sz="1800" b="1" i="0" kern="1200" dirty="0">
            <a:solidFill>
              <a:srgbClr val="AC5B4C"/>
            </a:solidFill>
            <a:latin typeface="Gill Sans Nova" panose="020B0602020104020203" pitchFamily="34" charset="0"/>
            <a:ea typeface="+mn-ea"/>
            <a:cs typeface="Gill Sans SemiBold" panose="020B0502020104020203" pitchFamily="34" charset="-79"/>
          </a:endParaRPr>
        </a:p>
      </dsp:txBody>
      <dsp:txXfrm>
        <a:off x="2153933" y="3758572"/>
        <a:ext cx="8361666" cy="846600"/>
      </dsp:txXfrm>
    </dsp:sp>
    <dsp:sp modelId="{098E18BB-B50B-7944-A588-57FAEF8C3BE4}">
      <dsp:nvSpPr>
        <dsp:cNvPr id="0" name=""/>
        <dsp:cNvSpPr/>
      </dsp:nvSpPr>
      <dsp:spPr>
        <a:xfrm>
          <a:off x="2002482" y="4618185"/>
          <a:ext cx="8009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10/5/2022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1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ansuryani.blog.uma.ac.id/" TargetMode="External"/><Relationship Id="rId2" Type="http://schemas.openxmlformats.org/officeDocument/2006/relationships/hyperlink" Target="mailto:wansuryani77@yahoo.com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9642" y="523343"/>
            <a:ext cx="9144000" cy="1743076"/>
          </a:xfrm>
        </p:spPr>
        <p:txBody>
          <a:bodyPr/>
          <a:lstStyle/>
          <a:p>
            <a:r>
              <a:rPr lang="en-ID" dirty="0" err="1"/>
              <a:t>Analyzing</a:t>
            </a:r>
            <a:r>
              <a:rPr lang="en-ID" dirty="0"/>
              <a:t> Business Markets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733" y="6133763"/>
            <a:ext cx="3522733" cy="5729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Wan Suryani Wan Hassan</a:t>
            </a:r>
          </a:p>
        </p:txBody>
      </p:sp>
      <p:pic>
        <p:nvPicPr>
          <p:cNvPr id="1026" name="Picture 2" descr="Pasar Bisnis (Business Market): Pengertian, Jenis, dan Karakteristiknya">
            <a:extLst>
              <a:ext uri="{FF2B5EF4-FFF2-40B4-BE49-F238E27FC236}">
                <a16:creationId xmlns:a16="http://schemas.microsoft.com/office/drawing/2014/main" id="{225FAA97-DC97-55AF-7B45-9ED96663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" y="1619167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a Itu Pasar Bisnis? Inilah Pengertian dan Ciri-Cirinya - Bukausaha.com">
            <a:extLst>
              <a:ext uri="{FF2B5EF4-FFF2-40B4-BE49-F238E27FC236}">
                <a16:creationId xmlns:a16="http://schemas.microsoft.com/office/drawing/2014/main" id="{1A44447B-95EB-9EFD-ED6E-1924F803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57" y="3307600"/>
            <a:ext cx="2800350" cy="1628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a itu Pasar Bisnis dan Pasar Konsumen? Bagaimana Cara Membedakannya? -  Ukirama">
            <a:extLst>
              <a:ext uri="{FF2B5EF4-FFF2-40B4-BE49-F238E27FC236}">
                <a16:creationId xmlns:a16="http://schemas.microsoft.com/office/drawing/2014/main" id="{5BB100F4-5954-1B31-B326-E20D458F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" y="4936375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a Menentukan Target Pasar yang Tepat untuk Bisnis - PrismaLink  International">
            <a:extLst>
              <a:ext uri="{FF2B5EF4-FFF2-40B4-BE49-F238E27FC236}">
                <a16:creationId xmlns:a16="http://schemas.microsoft.com/office/drawing/2014/main" id="{21E20F32-0335-37A5-872F-6A8EB0D55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3" y="4936375"/>
            <a:ext cx="2638425" cy="173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D78452-E861-7D8C-E4C8-A03E34F07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4" t="19509" r="45210" b="28000"/>
          <a:stretch/>
        </p:blipFill>
        <p:spPr>
          <a:xfrm>
            <a:off x="1225295" y="140048"/>
            <a:ext cx="9343243" cy="609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13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8E16E6-B871-62B8-F340-16C9E8345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26" t="22736" r="19474" b="20702"/>
          <a:stretch/>
        </p:blipFill>
        <p:spPr>
          <a:xfrm>
            <a:off x="1884947" y="115502"/>
            <a:ext cx="8789470" cy="6047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F19376-46CB-0290-47E4-ED2B494EF995}"/>
              </a:ext>
            </a:extLst>
          </p:cNvPr>
          <p:cNvSpPr txBox="1"/>
          <p:nvPr/>
        </p:nvSpPr>
        <p:spPr>
          <a:xfrm>
            <a:off x="4357970" y="495206"/>
            <a:ext cx="384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25000"/>
                  </a:schemeClr>
                </a:solidFill>
              </a:rPr>
              <a:t>MODEL PERILAKU PEMBELI BISNIS</a:t>
            </a:r>
            <a:endParaRPr lang="en-ID" sz="20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4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CD50-506F-EC5C-BA40-01FF918572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275" y="1133057"/>
            <a:ext cx="6015789" cy="19742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ID" cap="none" dirty="0">
                <a:solidFill>
                  <a:srgbClr val="C00000"/>
                </a:solidFill>
              </a:rPr>
              <a:t>Straight rebury</a:t>
            </a:r>
            <a:r>
              <a:rPr lang="en-ID" cap="none" dirty="0"/>
              <a:t>. </a:t>
            </a:r>
            <a:r>
              <a:rPr lang="en-ID" cap="none" dirty="0" err="1"/>
              <a:t>Pembeli</a:t>
            </a:r>
            <a:r>
              <a:rPr lang="en-ID" cap="none" dirty="0"/>
              <a:t> </a:t>
            </a:r>
            <a:r>
              <a:rPr lang="en-ID" cap="none" dirty="0" err="1"/>
              <a:t>rutin</a:t>
            </a:r>
            <a:r>
              <a:rPr lang="en-ID" cap="none" dirty="0"/>
              <a:t> </a:t>
            </a:r>
            <a:r>
              <a:rPr lang="en-ID" cap="none" dirty="0" err="1"/>
              <a:t>membeli</a:t>
            </a:r>
            <a:r>
              <a:rPr lang="en-ID" cap="none" dirty="0"/>
              <a:t> </a:t>
            </a:r>
            <a:r>
              <a:rPr lang="en-ID" cap="none" dirty="0" err="1"/>
              <a:t>berbagai</a:t>
            </a:r>
            <a:r>
              <a:rPr lang="en-ID" cap="none" dirty="0"/>
              <a:t> </a:t>
            </a:r>
            <a:r>
              <a:rPr lang="en-ID" cap="none" dirty="0" err="1"/>
              <a:t>kebutuhan</a:t>
            </a:r>
            <a:r>
              <a:rPr lang="en-ID" cap="none" dirty="0"/>
              <a:t> </a:t>
            </a:r>
            <a:r>
              <a:rPr lang="en-ID" cap="none" dirty="0" err="1"/>
              <a:t>tanpa</a:t>
            </a:r>
            <a:r>
              <a:rPr lang="en-ID" cap="none" dirty="0"/>
              <a:t> </a:t>
            </a:r>
            <a:r>
              <a:rPr lang="en-ID" cap="none" dirty="0" err="1"/>
              <a:t>modifikasi</a:t>
            </a:r>
            <a:r>
              <a:rPr lang="en-ID" cap="none" dirty="0"/>
              <a:t>, </a:t>
            </a:r>
            <a:r>
              <a:rPr lang="en-ID" cap="none" dirty="0" err="1"/>
              <a:t>otomatis</a:t>
            </a:r>
            <a:r>
              <a:rPr lang="en-ID" cap="none" dirty="0"/>
              <a:t>, </a:t>
            </a:r>
            <a:r>
              <a:rPr lang="en-ID" cap="none" dirty="0" err="1"/>
              <a:t>tidak</a:t>
            </a:r>
            <a:r>
              <a:rPr lang="en-ID" cap="none" dirty="0"/>
              <a:t> </a:t>
            </a:r>
            <a:r>
              <a:rPr lang="en-ID" cap="none" dirty="0" err="1"/>
              <a:t>butuh</a:t>
            </a:r>
            <a:r>
              <a:rPr lang="en-ID" cap="none" dirty="0"/>
              <a:t> </a:t>
            </a:r>
            <a:r>
              <a:rPr lang="en-ID" cap="none" dirty="0" err="1"/>
              <a:t>waktu</a:t>
            </a:r>
            <a:r>
              <a:rPr lang="en-ID" cap="none" dirty="0"/>
              <a:t> </a:t>
            </a:r>
            <a:r>
              <a:rPr lang="en-ID" cap="none" dirty="0" err="1"/>
              <a:t>terlalu</a:t>
            </a:r>
            <a:r>
              <a:rPr lang="en-ID" cap="none" dirty="0"/>
              <a:t> </a:t>
            </a:r>
            <a:r>
              <a:rPr lang="en-ID" cap="none" dirty="0" err="1"/>
              <a:t>banyak</a:t>
            </a:r>
            <a:r>
              <a:rPr lang="en-ID" cap="none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131D56-CB42-A6B9-61EA-169AAD28A5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390" y="2120200"/>
            <a:ext cx="6295888" cy="3047937"/>
          </a:xfrm>
        </p:spPr>
        <p:txBody>
          <a:bodyPr/>
          <a:lstStyle/>
          <a:p>
            <a:r>
              <a:rPr lang="en-ID" b="1" i="0" cap="none" dirty="0">
                <a:solidFill>
                  <a:srgbClr val="C00000"/>
                </a:solidFill>
                <a:effectLst/>
                <a:latin typeface="Gill Sans Nova  "/>
              </a:rPr>
              <a:t>Modified rebury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.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Pembeli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menginginkan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modifikasi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pada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spesifikasi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,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persyaratan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harga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, dan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pemasok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.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Pemasar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selalu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berhadapan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dengan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perubahan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.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Pemasok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melihat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ini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sebagai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kesempatan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untuk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memberikan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yang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terbaik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kepada</a:t>
            </a:r>
            <a:r>
              <a:rPr lang="en-ID" b="0" i="0" cap="none" dirty="0">
                <a:solidFill>
                  <a:srgbClr val="444444"/>
                </a:solidFill>
                <a:effectLst/>
                <a:latin typeface="Gill Sans Nova  "/>
              </a:rPr>
              <a:t> </a:t>
            </a:r>
            <a:r>
              <a:rPr lang="en-ID" b="0" i="0" cap="none" dirty="0" err="1">
                <a:solidFill>
                  <a:srgbClr val="444444"/>
                </a:solidFill>
                <a:effectLst/>
                <a:latin typeface="Gill Sans Nova  "/>
              </a:rPr>
              <a:t>pelanggan</a:t>
            </a:r>
            <a:endParaRPr lang="en-ID" cap="none" dirty="0">
              <a:latin typeface="Gill Sans Nova  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0C866E-F3E8-E68A-3139-69E1188D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856" y="162475"/>
            <a:ext cx="7474144" cy="676656"/>
          </a:xfrm>
        </p:spPr>
        <p:txBody>
          <a:bodyPr/>
          <a:lstStyle/>
          <a:p>
            <a:r>
              <a:rPr lang="en-ID" dirty="0"/>
              <a:t> </a:t>
            </a:r>
            <a:r>
              <a:rPr lang="en-ID" sz="4000" b="1" dirty="0" err="1">
                <a:solidFill>
                  <a:schemeClr val="accent1">
                    <a:lumMod val="50000"/>
                  </a:schemeClr>
                </a:solidFill>
              </a:rPr>
              <a:t>Perilaku</a:t>
            </a:r>
            <a:r>
              <a:rPr lang="en-ID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4000" b="1" dirty="0" err="1">
                <a:solidFill>
                  <a:schemeClr val="accent1">
                    <a:lumMod val="50000"/>
                  </a:schemeClr>
                </a:solidFill>
              </a:rPr>
              <a:t>pembelian</a:t>
            </a:r>
            <a:r>
              <a:rPr lang="en-ID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4000" b="1" dirty="0" err="1">
                <a:solidFill>
                  <a:schemeClr val="accent1">
                    <a:lumMod val="50000"/>
                  </a:schemeClr>
                </a:solidFill>
              </a:rPr>
              <a:t>bisnis</a:t>
            </a: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DEFA91-2ACE-55D3-C4BC-BF7AFA954B89}"/>
              </a:ext>
            </a:extLst>
          </p:cNvPr>
          <p:cNvSpPr txBox="1">
            <a:spLocks/>
          </p:cNvSpPr>
          <p:nvPr/>
        </p:nvSpPr>
        <p:spPr>
          <a:xfrm>
            <a:off x="1449850" y="4217876"/>
            <a:ext cx="6644030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cap="none" dirty="0">
                <a:solidFill>
                  <a:srgbClr val="C00000"/>
                </a:solidFill>
              </a:rPr>
              <a:t>New task</a:t>
            </a:r>
            <a:r>
              <a:rPr lang="en-ID" cap="none" dirty="0"/>
              <a:t>. </a:t>
            </a:r>
            <a:r>
              <a:rPr lang="en-ID" cap="none" dirty="0" err="1"/>
              <a:t>Pembeli</a:t>
            </a:r>
            <a:r>
              <a:rPr lang="en-ID" cap="none" dirty="0"/>
              <a:t> </a:t>
            </a:r>
            <a:r>
              <a:rPr lang="en-ID" cap="none" dirty="0" err="1"/>
              <a:t>baru</a:t>
            </a:r>
            <a:r>
              <a:rPr lang="en-ID" cap="none" dirty="0"/>
              <a:t> </a:t>
            </a:r>
            <a:r>
              <a:rPr lang="en-ID" cap="none" dirty="0" err="1"/>
              <a:t>pertama</a:t>
            </a:r>
            <a:r>
              <a:rPr lang="en-ID" cap="none" dirty="0"/>
              <a:t> kali </a:t>
            </a:r>
            <a:r>
              <a:rPr lang="en-ID" cap="none" dirty="0" err="1"/>
              <a:t>melakukan</a:t>
            </a:r>
            <a:r>
              <a:rPr lang="en-ID" cap="none" dirty="0"/>
              <a:t> </a:t>
            </a:r>
            <a:r>
              <a:rPr lang="en-ID" cap="none" dirty="0" err="1"/>
              <a:t>pembelian</a:t>
            </a:r>
            <a:r>
              <a:rPr lang="en-ID" cap="none" dirty="0"/>
              <a:t>, </a:t>
            </a:r>
            <a:r>
              <a:rPr lang="en-ID" cap="none" dirty="0" err="1"/>
              <a:t>pemasok</a:t>
            </a:r>
            <a:r>
              <a:rPr lang="en-ID" cap="none" dirty="0"/>
              <a:t> punya </a:t>
            </a:r>
            <a:r>
              <a:rPr lang="en-ID" cap="none" dirty="0" err="1"/>
              <a:t>kesempatan</a:t>
            </a:r>
            <a:r>
              <a:rPr lang="en-ID" cap="none" dirty="0"/>
              <a:t> </a:t>
            </a:r>
            <a:r>
              <a:rPr lang="en-ID" cap="none" dirty="0" err="1"/>
              <a:t>memberikan</a:t>
            </a:r>
            <a:r>
              <a:rPr lang="en-ID" cap="none" dirty="0"/>
              <a:t> </a:t>
            </a:r>
            <a:r>
              <a:rPr lang="en-ID" cap="none" dirty="0" err="1"/>
              <a:t>informasi</a:t>
            </a:r>
            <a:r>
              <a:rPr lang="en-ID" cap="none" dirty="0"/>
              <a:t> </a:t>
            </a:r>
            <a:r>
              <a:rPr lang="en-ID" cap="none" dirty="0" err="1"/>
              <a:t>sebanyak</a:t>
            </a:r>
            <a:r>
              <a:rPr lang="en-ID" cap="none" dirty="0"/>
              <a:t> </a:t>
            </a:r>
            <a:r>
              <a:rPr lang="en-ID" cap="none" dirty="0" err="1"/>
              <a:t>mungkin</a:t>
            </a:r>
            <a:r>
              <a:rPr lang="en-ID" cap="none" dirty="0"/>
              <a:t> </a:t>
            </a:r>
            <a:r>
              <a:rPr lang="en-ID" cap="none" dirty="0" err="1"/>
              <a:t>guna</a:t>
            </a:r>
            <a:r>
              <a:rPr lang="en-ID" cap="none" dirty="0"/>
              <a:t> </a:t>
            </a:r>
            <a:r>
              <a:rPr lang="en-ID" cap="none" dirty="0" err="1"/>
              <a:t>membantu</a:t>
            </a:r>
            <a:r>
              <a:rPr lang="en-ID" cap="none" dirty="0"/>
              <a:t> </a:t>
            </a:r>
            <a:r>
              <a:rPr lang="en-ID" cap="none" dirty="0" err="1"/>
              <a:t>pembeli</a:t>
            </a:r>
            <a:r>
              <a:rPr lang="en-ID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05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CEA366-4170-09E8-F0DA-C6E3CF766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00" t="14457" r="13079" b="37263"/>
          <a:stretch/>
        </p:blipFill>
        <p:spPr>
          <a:xfrm>
            <a:off x="1741816" y="82296"/>
            <a:ext cx="8708368" cy="607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99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B1A861-74B5-0F21-61D8-CEE8CCF32316}"/>
              </a:ext>
            </a:extLst>
          </p:cNvPr>
          <p:cNvSpPr txBox="1"/>
          <p:nvPr/>
        </p:nvSpPr>
        <p:spPr>
          <a:xfrm>
            <a:off x="4032986" y="1774597"/>
            <a:ext cx="77579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Penjualan</a:t>
            </a:r>
            <a:endParaRPr lang="en-ID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D" sz="2800" dirty="0" err="1"/>
              <a:t>pembeli</a:t>
            </a:r>
            <a:r>
              <a:rPr lang="en-ID" sz="2800" dirty="0"/>
              <a:t> </a:t>
            </a:r>
            <a:r>
              <a:rPr lang="en-ID" sz="2800" dirty="0" err="1"/>
              <a:t>menyukai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pembelian</a:t>
            </a:r>
            <a:r>
              <a:rPr lang="en-ID" sz="2800" dirty="0"/>
              <a:t> juga </a:t>
            </a:r>
            <a:r>
              <a:rPr lang="en-ID" sz="2800" dirty="0" err="1"/>
              <a:t>ada</a:t>
            </a:r>
            <a:r>
              <a:rPr lang="en-ID" sz="2800" dirty="0"/>
              <a:t> </a:t>
            </a:r>
            <a:r>
              <a:rPr lang="en-ID" sz="2800" dirty="0" err="1"/>
              <a:t>paket</a:t>
            </a:r>
            <a:r>
              <a:rPr lang="en-ID" sz="2800" dirty="0"/>
              <a:t> </a:t>
            </a:r>
            <a:r>
              <a:rPr lang="en-ID" sz="2800" dirty="0" err="1"/>
              <a:t>pelayanan</a:t>
            </a:r>
            <a:r>
              <a:rPr lang="en-ID" sz="2800" dirty="0"/>
              <a:t> dan </a:t>
            </a:r>
            <a:r>
              <a:rPr lang="en-ID" sz="2800" dirty="0" err="1"/>
              <a:t>penyiapan</a:t>
            </a:r>
            <a:r>
              <a:rPr lang="en-ID" sz="2800" dirty="0"/>
              <a:t> spare parts</a:t>
            </a:r>
          </a:p>
          <a:p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pertama</a:t>
            </a:r>
            <a:r>
              <a:rPr lang="en-ID" sz="2800" dirty="0"/>
              <a:t>, </a:t>
            </a:r>
            <a:r>
              <a:rPr lang="en-ID" sz="2800" dirty="0" err="1"/>
              <a:t>pemasok</a:t>
            </a:r>
            <a:r>
              <a:rPr lang="en-ID" sz="2800" dirty="0"/>
              <a:t> </a:t>
            </a:r>
            <a:r>
              <a:rPr lang="en-ID" sz="2800" dirty="0" err="1"/>
              <a:t>menjual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kelompok</a:t>
            </a:r>
            <a:r>
              <a:rPr lang="en-ID" sz="2800" dirty="0"/>
              <a:t> pada pasar yang </a:t>
            </a:r>
            <a:r>
              <a:rPr lang="en-ID" sz="2800" dirty="0" err="1"/>
              <a:t>tertutup</a:t>
            </a:r>
            <a:r>
              <a:rPr lang="en-ID" sz="2800" dirty="0"/>
              <a:t>.</a:t>
            </a:r>
          </a:p>
          <a:p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Kedua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2800" dirty="0" err="1"/>
              <a:t>pemasok</a:t>
            </a:r>
            <a:r>
              <a:rPr lang="en-ID" sz="2800" dirty="0"/>
              <a:t> </a:t>
            </a:r>
            <a:r>
              <a:rPr lang="en-ID" sz="2800" dirty="0" err="1"/>
              <a:t>menjual</a:t>
            </a:r>
            <a:r>
              <a:rPr lang="en-ID" sz="2800" dirty="0"/>
              <a:t> </a:t>
            </a:r>
            <a:r>
              <a:rPr lang="en-ID" sz="2800" dirty="0" err="1"/>
              <a:t>sistem</a:t>
            </a:r>
            <a:r>
              <a:rPr lang="en-ID" sz="2800" dirty="0"/>
              <a:t> </a:t>
            </a:r>
            <a:r>
              <a:rPr lang="en-ID" sz="2800" dirty="0" err="1"/>
              <a:t>produksi</a:t>
            </a:r>
            <a:r>
              <a:rPr lang="en-ID" sz="2800" dirty="0"/>
              <a:t>, </a:t>
            </a:r>
            <a:r>
              <a:rPr lang="en-ID" sz="2800" dirty="0" err="1"/>
              <a:t>pengendalian</a:t>
            </a:r>
            <a:r>
              <a:rPr lang="en-ID" sz="2800" dirty="0"/>
              <a:t> </a:t>
            </a:r>
            <a:r>
              <a:rPr lang="en-ID" sz="2800" dirty="0" err="1"/>
              <a:t>persediaan</a:t>
            </a:r>
            <a:r>
              <a:rPr lang="en-ID" sz="2800" dirty="0"/>
              <a:t>, dan </a:t>
            </a:r>
            <a:r>
              <a:rPr lang="en-ID" sz="2800" dirty="0" err="1"/>
              <a:t>jasa</a:t>
            </a:r>
            <a:r>
              <a:rPr lang="en-ID" sz="2800" dirty="0"/>
              <a:t> lain agar </a:t>
            </a:r>
            <a:r>
              <a:rPr lang="en-ID" sz="2800" dirty="0" err="1"/>
              <a:t>produksi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berjalan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19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881A2-6021-73D7-66D4-3225033BB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8" t="24421" r="53420" b="27439"/>
          <a:stretch/>
        </p:blipFill>
        <p:spPr>
          <a:xfrm>
            <a:off x="2223436" y="182880"/>
            <a:ext cx="8046720" cy="572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42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1DDF3CA-18BF-BB98-9428-C6292D15D81D}"/>
              </a:ext>
            </a:extLst>
          </p:cNvPr>
          <p:cNvSpPr txBox="1"/>
          <p:nvPr/>
        </p:nvSpPr>
        <p:spPr>
          <a:xfrm>
            <a:off x="4414146" y="150657"/>
            <a:ext cx="690516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b="1" dirty="0" err="1">
                <a:solidFill>
                  <a:srgbClr val="0070C0"/>
                </a:solidFill>
              </a:rPr>
              <a:t>Pencetus</a:t>
            </a:r>
            <a:r>
              <a:rPr lang="en-ID" sz="2200" dirty="0"/>
              <a:t> ( initiators ) : </a:t>
            </a:r>
            <a:r>
              <a:rPr lang="en-ID" sz="2200" dirty="0" err="1"/>
              <a:t>Mereka</a:t>
            </a:r>
            <a:r>
              <a:rPr lang="en-ID" sz="2200" dirty="0"/>
              <a:t> yang </a:t>
            </a:r>
            <a:r>
              <a:rPr lang="en-ID" sz="2200" dirty="0" err="1"/>
              <a:t>meminta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membeli</a:t>
            </a:r>
            <a:r>
              <a:rPr lang="en-ID" sz="2200" dirty="0"/>
              <a:t> </a:t>
            </a:r>
            <a:r>
              <a:rPr lang="en-ID" sz="2200" dirty="0" err="1"/>
              <a:t>sesuatu</a:t>
            </a:r>
            <a:r>
              <a:rPr lang="en-ID" sz="2200" dirty="0"/>
              <a:t>. </a:t>
            </a:r>
            <a:r>
              <a:rPr lang="en-ID" sz="2200" dirty="0" err="1"/>
              <a:t>Merekabisa</a:t>
            </a:r>
            <a:r>
              <a:rPr lang="en-ID" sz="2200" dirty="0"/>
              <a:t> </a:t>
            </a:r>
            <a:r>
              <a:rPr lang="en-ID" sz="2200" dirty="0" err="1"/>
              <a:t>saja</a:t>
            </a:r>
            <a:r>
              <a:rPr lang="en-ID" sz="2200" dirty="0"/>
              <a:t> </a:t>
            </a:r>
            <a:r>
              <a:rPr lang="en-ID" sz="2200" dirty="0" err="1"/>
              <a:t>merupakan</a:t>
            </a:r>
            <a:r>
              <a:rPr lang="en-ID" sz="2200" dirty="0"/>
              <a:t> </a:t>
            </a:r>
            <a:r>
              <a:rPr lang="en-ID" sz="2200" dirty="0" err="1"/>
              <a:t>pemakai</a:t>
            </a:r>
            <a:r>
              <a:rPr lang="en-ID" sz="2200" dirty="0"/>
              <a:t> </a:t>
            </a:r>
            <a:r>
              <a:rPr lang="en-ID" sz="2200" dirty="0" err="1"/>
              <a:t>atau</a:t>
            </a:r>
            <a:r>
              <a:rPr lang="en-ID" sz="2200" dirty="0"/>
              <a:t> </a:t>
            </a:r>
            <a:r>
              <a:rPr lang="en-ID" sz="2200" dirty="0" err="1"/>
              <a:t>pihak</a:t>
            </a:r>
            <a:r>
              <a:rPr lang="en-ID" sz="2200" dirty="0"/>
              <a:t> lain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organisasi</a:t>
            </a:r>
            <a:r>
              <a:rPr lang="en-ID" sz="2200" dirty="0"/>
              <a:t>.</a:t>
            </a:r>
          </a:p>
          <a:p>
            <a:endParaRPr lang="en-ID" sz="2200" dirty="0"/>
          </a:p>
          <a:p>
            <a:r>
              <a:rPr lang="en-ID" sz="2200" b="1" dirty="0" err="1">
                <a:solidFill>
                  <a:srgbClr val="0070C0"/>
                </a:solidFill>
              </a:rPr>
              <a:t>Pemakai</a:t>
            </a:r>
            <a:r>
              <a:rPr lang="en-ID" sz="2200" dirty="0"/>
              <a:t> ( users ) : </a:t>
            </a:r>
            <a:r>
              <a:rPr lang="en-ID" sz="2200" dirty="0" err="1"/>
              <a:t>Mereka</a:t>
            </a:r>
            <a:r>
              <a:rPr lang="en-ID" sz="2200" dirty="0"/>
              <a:t> yang </a:t>
            </a:r>
            <a:r>
              <a:rPr lang="en-ID" sz="2200" dirty="0" err="1"/>
              <a:t>akan</a:t>
            </a:r>
            <a:r>
              <a:rPr lang="en-ID" sz="2200" dirty="0"/>
              <a:t> </a:t>
            </a:r>
            <a:r>
              <a:rPr lang="en-ID" sz="2200" dirty="0" err="1"/>
              <a:t>memakai</a:t>
            </a:r>
            <a:r>
              <a:rPr lang="en-ID" sz="2200" dirty="0"/>
              <a:t> </a:t>
            </a:r>
            <a:r>
              <a:rPr lang="en-ID" sz="2200" dirty="0" err="1"/>
              <a:t>barang</a:t>
            </a:r>
            <a:r>
              <a:rPr lang="en-ID" sz="2200" dirty="0"/>
              <a:t> </a:t>
            </a:r>
            <a:r>
              <a:rPr lang="en-ID" sz="2200" dirty="0" err="1"/>
              <a:t>atau</a:t>
            </a:r>
            <a:r>
              <a:rPr lang="en-ID" sz="2200" dirty="0"/>
              <a:t> </a:t>
            </a:r>
            <a:r>
              <a:rPr lang="en-ID" sz="2200" dirty="0" err="1"/>
              <a:t>jasa</a:t>
            </a:r>
            <a:r>
              <a:rPr lang="en-ID" sz="2200" dirty="0"/>
              <a:t> </a:t>
            </a:r>
            <a:r>
              <a:rPr lang="en-ID" sz="2200" dirty="0" err="1"/>
              <a:t>tertentu</a:t>
            </a:r>
            <a:r>
              <a:rPr lang="en-ID" sz="2200" dirty="0"/>
              <a:t>. </a:t>
            </a:r>
            <a:r>
              <a:rPr lang="en-ID" sz="2200" dirty="0" err="1"/>
              <a:t>Dalambanyak</a:t>
            </a:r>
            <a:r>
              <a:rPr lang="en-ID" sz="2200" dirty="0"/>
              <a:t>   </a:t>
            </a:r>
            <a:r>
              <a:rPr lang="en-ID" sz="2200" dirty="0" err="1"/>
              <a:t>kasus</a:t>
            </a:r>
            <a:r>
              <a:rPr lang="en-ID" sz="2200" dirty="0"/>
              <a:t>,   </a:t>
            </a:r>
            <a:r>
              <a:rPr lang="en-ID" sz="2200" dirty="0" err="1"/>
              <a:t>pemakai</a:t>
            </a:r>
            <a:r>
              <a:rPr lang="en-ID" sz="2200" dirty="0"/>
              <a:t>   </a:t>
            </a:r>
            <a:r>
              <a:rPr lang="en-ID" sz="2200" dirty="0" err="1"/>
              <a:t>mengajukan</a:t>
            </a:r>
            <a:r>
              <a:rPr lang="en-ID" sz="2200" dirty="0"/>
              <a:t>   proposal   </a:t>
            </a:r>
            <a:r>
              <a:rPr lang="en-ID" sz="2200" dirty="0" err="1"/>
              <a:t>pembelian</a:t>
            </a:r>
            <a:r>
              <a:rPr lang="en-ID" sz="2200" dirty="0"/>
              <a:t>   dan   </a:t>
            </a:r>
            <a:r>
              <a:rPr lang="en-ID" sz="2200" dirty="0" err="1"/>
              <a:t>membantumenetapkan</a:t>
            </a:r>
            <a:r>
              <a:rPr lang="en-ID" sz="2200" dirty="0"/>
              <a:t> </a:t>
            </a:r>
            <a:r>
              <a:rPr lang="en-ID" sz="2200" dirty="0" err="1"/>
              <a:t>persyaratan</a:t>
            </a:r>
            <a:r>
              <a:rPr lang="en-ID" sz="2200" dirty="0"/>
              <a:t> </a:t>
            </a:r>
            <a:r>
              <a:rPr lang="en-ID" sz="2200" dirty="0" err="1"/>
              <a:t>produk</a:t>
            </a:r>
            <a:r>
              <a:rPr lang="en-ID" sz="2200" dirty="0"/>
              <a:t>. </a:t>
            </a:r>
          </a:p>
          <a:p>
            <a:endParaRPr lang="en-ID" sz="2200" dirty="0"/>
          </a:p>
          <a:p>
            <a:r>
              <a:rPr lang="en-ID" sz="2200" b="1" dirty="0" err="1">
                <a:solidFill>
                  <a:srgbClr val="0070C0"/>
                </a:solidFill>
              </a:rPr>
              <a:t>Pemberi</a:t>
            </a:r>
            <a:r>
              <a:rPr lang="en-ID" sz="2200" b="1" dirty="0">
                <a:solidFill>
                  <a:srgbClr val="0070C0"/>
                </a:solidFill>
              </a:rPr>
              <a:t>   </a:t>
            </a:r>
            <a:r>
              <a:rPr lang="en-ID" sz="2200" b="1" dirty="0" err="1">
                <a:solidFill>
                  <a:srgbClr val="0070C0"/>
                </a:solidFill>
              </a:rPr>
              <a:t>pengaruh</a:t>
            </a:r>
            <a:r>
              <a:rPr lang="en-ID" sz="2200" dirty="0"/>
              <a:t>   (  influencers  )   :   Orang   –   orang   yang   </a:t>
            </a:r>
            <a:r>
              <a:rPr lang="en-ID" sz="2200" dirty="0" err="1"/>
              <a:t>mempengaruhikeputusan</a:t>
            </a:r>
            <a:r>
              <a:rPr lang="en-ID" sz="2200" dirty="0"/>
              <a:t> </a:t>
            </a:r>
            <a:r>
              <a:rPr lang="en-ID" sz="2200" dirty="0" err="1"/>
              <a:t>pembelian</a:t>
            </a:r>
            <a:r>
              <a:rPr lang="en-ID" sz="2200" dirty="0"/>
              <a:t>. </a:t>
            </a:r>
            <a:r>
              <a:rPr lang="en-ID" sz="2200" dirty="0" err="1"/>
              <a:t>Mereka</a:t>
            </a:r>
            <a:r>
              <a:rPr lang="en-ID" sz="2200" dirty="0"/>
              <a:t> </a:t>
            </a:r>
            <a:r>
              <a:rPr lang="en-ID" sz="2200" dirty="0" err="1"/>
              <a:t>sering</a:t>
            </a:r>
            <a:r>
              <a:rPr lang="en-ID" sz="2200" dirty="0"/>
              <a:t> </a:t>
            </a:r>
            <a:r>
              <a:rPr lang="en-ID" sz="2200" dirty="0" err="1"/>
              <a:t>membantu</a:t>
            </a:r>
            <a:r>
              <a:rPr lang="en-ID" sz="2200" dirty="0"/>
              <a:t> </a:t>
            </a:r>
            <a:r>
              <a:rPr lang="en-ID" sz="2200" dirty="0" err="1"/>
              <a:t>merumuskan</a:t>
            </a:r>
            <a:r>
              <a:rPr lang="en-ID" sz="2200" dirty="0"/>
              <a:t> </a:t>
            </a:r>
            <a:r>
              <a:rPr lang="en-ID" sz="2200" dirty="0" err="1"/>
              <a:t>spesifikasi</a:t>
            </a:r>
            <a:r>
              <a:rPr lang="en-ID" sz="2200" dirty="0"/>
              <a:t> </a:t>
            </a:r>
            <a:r>
              <a:rPr lang="en-ID" sz="2200" dirty="0" err="1"/>
              <a:t>danjuga</a:t>
            </a:r>
            <a:r>
              <a:rPr lang="en-ID" sz="2200" dirty="0"/>
              <a:t> </a:t>
            </a:r>
            <a:r>
              <a:rPr lang="en-ID" sz="2200" dirty="0" err="1"/>
              <a:t>memberikan</a:t>
            </a:r>
            <a:r>
              <a:rPr lang="en-ID" sz="2200" dirty="0"/>
              <a:t> </a:t>
            </a:r>
            <a:r>
              <a:rPr lang="en-ID" sz="2200" dirty="0" err="1"/>
              <a:t>informasi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mengevaluasi</a:t>
            </a:r>
            <a:r>
              <a:rPr lang="en-ID" sz="2200" dirty="0"/>
              <a:t> </a:t>
            </a:r>
            <a:r>
              <a:rPr lang="en-ID" sz="2200" dirty="0" err="1"/>
              <a:t>alternatif</a:t>
            </a:r>
            <a:r>
              <a:rPr lang="en-ID" sz="2200" dirty="0"/>
              <a:t>. Orang – orang </a:t>
            </a:r>
            <a:r>
              <a:rPr lang="en-ID" sz="2200" dirty="0" err="1"/>
              <a:t>teknikmerupakan</a:t>
            </a:r>
            <a:r>
              <a:rPr lang="en-ID" sz="2200" dirty="0"/>
              <a:t> </a:t>
            </a:r>
            <a:r>
              <a:rPr lang="en-ID" sz="2200" dirty="0" err="1"/>
              <a:t>pemberi</a:t>
            </a:r>
            <a:r>
              <a:rPr lang="en-ID" sz="2200" dirty="0"/>
              <a:t> </a:t>
            </a:r>
            <a:r>
              <a:rPr lang="en-ID" sz="2200" dirty="0" err="1"/>
              <a:t>pengaruh</a:t>
            </a:r>
            <a:r>
              <a:rPr lang="en-ID" sz="2200" dirty="0"/>
              <a:t> </a:t>
            </a:r>
            <a:r>
              <a:rPr lang="en-ID" sz="2200" dirty="0" err="1"/>
              <a:t>penting</a:t>
            </a:r>
            <a:r>
              <a:rPr lang="en-ID" sz="2200" dirty="0"/>
              <a:t>.</a:t>
            </a:r>
          </a:p>
          <a:p>
            <a:endParaRPr lang="en-ID" sz="2200" dirty="0"/>
          </a:p>
          <a:p>
            <a:r>
              <a:rPr lang="en-ID" sz="2200" b="1" dirty="0" err="1">
                <a:solidFill>
                  <a:srgbClr val="0070C0"/>
                </a:solidFill>
              </a:rPr>
              <a:t>Pengambil</a:t>
            </a:r>
            <a:r>
              <a:rPr lang="en-ID" sz="2200" b="1" dirty="0">
                <a:solidFill>
                  <a:srgbClr val="0070C0"/>
                </a:solidFill>
              </a:rPr>
              <a:t> </a:t>
            </a:r>
            <a:r>
              <a:rPr lang="en-ID" sz="2200" b="1" dirty="0" err="1">
                <a:solidFill>
                  <a:srgbClr val="0070C0"/>
                </a:solidFill>
              </a:rPr>
              <a:t>keputusan</a:t>
            </a:r>
            <a:r>
              <a:rPr lang="en-ID" sz="2200" b="1" dirty="0">
                <a:solidFill>
                  <a:srgbClr val="0070C0"/>
                </a:solidFill>
              </a:rPr>
              <a:t> </a:t>
            </a:r>
            <a:r>
              <a:rPr lang="en-ID" sz="2200" dirty="0"/>
              <a:t>( deciders ) : Orang yang </a:t>
            </a:r>
            <a:r>
              <a:rPr lang="en-ID" sz="2200" dirty="0" err="1"/>
              <a:t>memutuskan</a:t>
            </a:r>
            <a:r>
              <a:rPr lang="en-ID" sz="2200" dirty="0"/>
              <a:t> </a:t>
            </a:r>
            <a:r>
              <a:rPr lang="en-ID" sz="2200" dirty="0" err="1"/>
              <a:t>persyaratan</a:t>
            </a:r>
            <a:r>
              <a:rPr lang="en-ID" sz="2200" dirty="0"/>
              <a:t> </a:t>
            </a:r>
            <a:r>
              <a:rPr lang="en-ID" sz="2200" dirty="0" err="1"/>
              <a:t>produkdan</a:t>
            </a:r>
            <a:r>
              <a:rPr lang="en-ID" sz="2200" dirty="0"/>
              <a:t> </a:t>
            </a:r>
            <a:r>
              <a:rPr lang="en-ID" sz="2200" dirty="0" err="1"/>
              <a:t>pemasok</a:t>
            </a:r>
            <a:r>
              <a:rPr lang="en-ID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85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8DD15D-954B-2C3A-3F5A-1E4723368E1E}"/>
              </a:ext>
            </a:extLst>
          </p:cNvPr>
          <p:cNvSpPr txBox="1"/>
          <p:nvPr/>
        </p:nvSpPr>
        <p:spPr>
          <a:xfrm>
            <a:off x="4889633" y="180524"/>
            <a:ext cx="7016817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b="1" dirty="0" err="1">
                <a:solidFill>
                  <a:srgbClr val="0070C0"/>
                </a:solidFill>
              </a:rPr>
              <a:t>Pemberi</a:t>
            </a:r>
            <a:r>
              <a:rPr lang="en-ID" sz="2200" b="1" dirty="0">
                <a:solidFill>
                  <a:srgbClr val="0070C0"/>
                </a:solidFill>
              </a:rPr>
              <a:t> </a:t>
            </a:r>
            <a:r>
              <a:rPr lang="en-ID" sz="2200" b="1" dirty="0" err="1">
                <a:solidFill>
                  <a:srgbClr val="0070C0"/>
                </a:solidFill>
              </a:rPr>
              <a:t>persetujuan</a:t>
            </a:r>
            <a:r>
              <a:rPr lang="en-ID" sz="2200" b="1" dirty="0">
                <a:solidFill>
                  <a:srgbClr val="0070C0"/>
                </a:solidFill>
              </a:rPr>
              <a:t> </a:t>
            </a:r>
            <a:r>
              <a:rPr lang="en-ID" sz="2200" dirty="0"/>
              <a:t>( approvers ) : Orang yang meng - </a:t>
            </a:r>
            <a:r>
              <a:rPr lang="en-ID" sz="2200" dirty="0" err="1"/>
              <a:t>otorisasi</a:t>
            </a:r>
            <a:r>
              <a:rPr lang="en-ID" sz="2200" dirty="0"/>
              <a:t> / </a:t>
            </a:r>
            <a:r>
              <a:rPr lang="en-ID" sz="2200" dirty="0" err="1"/>
              <a:t>menyetujuitindakan</a:t>
            </a:r>
            <a:r>
              <a:rPr lang="en-ID" sz="2200" dirty="0"/>
              <a:t> yang </a:t>
            </a:r>
            <a:r>
              <a:rPr lang="en-ID" sz="2200" dirty="0" err="1"/>
              <a:t>diusulkan</a:t>
            </a:r>
            <a:r>
              <a:rPr lang="en-ID" sz="2200" dirty="0"/>
              <a:t> oleh </a:t>
            </a:r>
            <a:r>
              <a:rPr lang="en-ID" sz="2200" dirty="0" err="1"/>
              <a:t>pengambil</a:t>
            </a:r>
            <a:r>
              <a:rPr lang="en-ID" sz="2200" dirty="0"/>
              <a:t> </a:t>
            </a:r>
            <a:r>
              <a:rPr lang="en-ID" sz="2200" dirty="0" err="1"/>
              <a:t>keputusan</a:t>
            </a:r>
            <a:r>
              <a:rPr lang="en-ID" sz="2200" dirty="0"/>
              <a:t> </a:t>
            </a:r>
            <a:r>
              <a:rPr lang="en-ID" sz="2200" dirty="0" err="1"/>
              <a:t>atau</a:t>
            </a:r>
            <a:r>
              <a:rPr lang="en-ID" sz="2200" dirty="0"/>
              <a:t> </a:t>
            </a:r>
            <a:r>
              <a:rPr lang="en-ID" sz="2200" dirty="0" err="1"/>
              <a:t>pembeli</a:t>
            </a:r>
            <a:r>
              <a:rPr lang="en-ID" sz="2200" dirty="0"/>
              <a:t>.</a:t>
            </a:r>
          </a:p>
          <a:p>
            <a:endParaRPr lang="en-ID" sz="2200" dirty="0"/>
          </a:p>
          <a:p>
            <a:r>
              <a:rPr lang="en-ID" sz="2200" b="1" dirty="0" err="1">
                <a:solidFill>
                  <a:srgbClr val="0070C0"/>
                </a:solidFill>
              </a:rPr>
              <a:t>Pembeli</a:t>
            </a:r>
            <a:r>
              <a:rPr lang="en-ID" sz="2200" b="1" dirty="0">
                <a:solidFill>
                  <a:srgbClr val="0070C0"/>
                </a:solidFill>
              </a:rPr>
              <a:t> </a:t>
            </a:r>
            <a:r>
              <a:rPr lang="en-ID" sz="2200" dirty="0"/>
              <a:t>(  buyers  ) : Orang yang </a:t>
            </a:r>
            <a:r>
              <a:rPr lang="en-ID" sz="2200" dirty="0" err="1"/>
              <a:t>memilki</a:t>
            </a:r>
            <a:r>
              <a:rPr lang="en-ID" sz="2200" dirty="0"/>
              <a:t> </a:t>
            </a:r>
            <a:r>
              <a:rPr lang="en-ID" sz="2200" dirty="0" err="1"/>
              <a:t>wewenang</a:t>
            </a:r>
            <a:r>
              <a:rPr lang="en-ID" sz="2200" dirty="0"/>
              <a:t> formal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memilihpemasok</a:t>
            </a:r>
            <a:r>
              <a:rPr lang="en-ID" sz="2200" dirty="0"/>
              <a:t>   dan   </a:t>
            </a:r>
            <a:r>
              <a:rPr lang="en-ID" sz="2200" dirty="0" err="1"/>
              <a:t>menyusun</a:t>
            </a:r>
            <a:r>
              <a:rPr lang="en-ID" sz="2200" dirty="0"/>
              <a:t>   </a:t>
            </a:r>
            <a:r>
              <a:rPr lang="en-ID" sz="2200" dirty="0" err="1"/>
              <a:t>syarat</a:t>
            </a:r>
            <a:r>
              <a:rPr lang="en-ID" sz="2200" dirty="0"/>
              <a:t>   </a:t>
            </a:r>
            <a:r>
              <a:rPr lang="en-ID" sz="2200" dirty="0" err="1"/>
              <a:t>pembelian</a:t>
            </a:r>
            <a:r>
              <a:rPr lang="en-ID" sz="2200" dirty="0"/>
              <a:t>.   Para   </a:t>
            </a:r>
            <a:r>
              <a:rPr lang="en-ID" sz="2200" dirty="0" err="1"/>
              <a:t>pembeli</a:t>
            </a:r>
            <a:r>
              <a:rPr lang="en-ID" sz="2200" dirty="0"/>
              <a:t>   </a:t>
            </a:r>
            <a:r>
              <a:rPr lang="en-ID" sz="2200" dirty="0" err="1"/>
              <a:t>dapat</a:t>
            </a:r>
            <a:r>
              <a:rPr lang="en-ID" sz="2200" dirty="0"/>
              <a:t>   </a:t>
            </a:r>
            <a:r>
              <a:rPr lang="en-ID" sz="2200" dirty="0" err="1"/>
              <a:t>membantumenyusun</a:t>
            </a:r>
            <a:r>
              <a:rPr lang="en-ID" sz="2200" dirty="0"/>
              <a:t>  </a:t>
            </a:r>
            <a:r>
              <a:rPr lang="en-ID" sz="2200" dirty="0" err="1"/>
              <a:t>spesifikasi</a:t>
            </a:r>
            <a:r>
              <a:rPr lang="en-ID" sz="2200" dirty="0"/>
              <a:t> </a:t>
            </a:r>
            <a:r>
              <a:rPr lang="en-ID" sz="2200" dirty="0" err="1"/>
              <a:t>produk</a:t>
            </a:r>
            <a:r>
              <a:rPr lang="en-ID" sz="2200" dirty="0"/>
              <a:t>, </a:t>
            </a:r>
            <a:r>
              <a:rPr lang="en-ID" sz="2200" dirty="0" err="1"/>
              <a:t>namun</a:t>
            </a:r>
            <a:r>
              <a:rPr lang="en-ID" sz="2200" dirty="0"/>
              <a:t>  </a:t>
            </a:r>
            <a:r>
              <a:rPr lang="en-ID" sz="2200" dirty="0" err="1"/>
              <a:t>peran</a:t>
            </a:r>
            <a:r>
              <a:rPr lang="en-ID" sz="2200" dirty="0"/>
              <a:t> </a:t>
            </a:r>
            <a:r>
              <a:rPr lang="en-ID" sz="2200" dirty="0" err="1"/>
              <a:t>utama</a:t>
            </a:r>
            <a:r>
              <a:rPr lang="en-ID" sz="2200" dirty="0"/>
              <a:t> </a:t>
            </a:r>
            <a:r>
              <a:rPr lang="en-ID" sz="2200" dirty="0" err="1"/>
              <a:t>mereka</a:t>
            </a:r>
            <a:r>
              <a:rPr lang="en-ID" sz="2200" dirty="0"/>
              <a:t> </a:t>
            </a:r>
            <a:r>
              <a:rPr lang="en-ID" sz="2200" dirty="0" err="1"/>
              <a:t>adalah</a:t>
            </a:r>
            <a:r>
              <a:rPr lang="en-ID" sz="2200" dirty="0"/>
              <a:t>  </a:t>
            </a:r>
            <a:r>
              <a:rPr lang="en-ID" sz="2200" dirty="0" err="1"/>
              <a:t>memilihpemasok</a:t>
            </a:r>
            <a:r>
              <a:rPr lang="en-ID" sz="2200" dirty="0"/>
              <a:t> dan </a:t>
            </a:r>
            <a:r>
              <a:rPr lang="en-ID" sz="2200" dirty="0" err="1"/>
              <a:t>bernegosiasi</a:t>
            </a:r>
            <a:r>
              <a:rPr lang="en-ID" sz="2200" dirty="0"/>
              <a:t>.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pembelian</a:t>
            </a:r>
            <a:r>
              <a:rPr lang="en-ID" sz="2200" dirty="0"/>
              <a:t> yang </a:t>
            </a:r>
            <a:r>
              <a:rPr lang="en-ID" sz="2200" dirty="0" err="1"/>
              <a:t>lebih</a:t>
            </a:r>
            <a:r>
              <a:rPr lang="en-ID" sz="2200" dirty="0"/>
              <a:t> </a:t>
            </a:r>
            <a:r>
              <a:rPr lang="en-ID" sz="2200" dirty="0" err="1"/>
              <a:t>rumit</a:t>
            </a:r>
            <a:r>
              <a:rPr lang="en-ID" sz="2200" dirty="0"/>
              <a:t>, para </a:t>
            </a:r>
            <a:r>
              <a:rPr lang="en-ID" sz="2200" dirty="0" err="1"/>
              <a:t>pembelimungkin</a:t>
            </a:r>
            <a:r>
              <a:rPr lang="en-ID" sz="2200" dirty="0"/>
              <a:t> </a:t>
            </a:r>
            <a:r>
              <a:rPr lang="en-ID" sz="2200" dirty="0" err="1"/>
              <a:t>mencakup</a:t>
            </a:r>
            <a:r>
              <a:rPr lang="en-ID" sz="2200" dirty="0"/>
              <a:t> </a:t>
            </a:r>
            <a:r>
              <a:rPr lang="en-ID" sz="2200" dirty="0" err="1"/>
              <a:t>manajer</a:t>
            </a:r>
            <a:r>
              <a:rPr lang="en-ID" sz="2200" dirty="0"/>
              <a:t> </a:t>
            </a:r>
            <a:r>
              <a:rPr lang="en-ID" sz="2200" dirty="0" err="1"/>
              <a:t>tingkat</a:t>
            </a:r>
            <a:r>
              <a:rPr lang="en-ID" sz="2200" dirty="0"/>
              <a:t> </a:t>
            </a:r>
            <a:r>
              <a:rPr lang="en-ID" sz="2200" dirty="0" err="1"/>
              <a:t>tinggi</a:t>
            </a:r>
            <a:r>
              <a:rPr lang="en-ID" sz="2200" dirty="0"/>
              <a:t>.</a:t>
            </a:r>
          </a:p>
          <a:p>
            <a:endParaRPr lang="en-ID" sz="2200" dirty="0"/>
          </a:p>
          <a:p>
            <a:r>
              <a:rPr lang="en-ID" sz="2200" b="1" dirty="0" err="1">
                <a:solidFill>
                  <a:srgbClr val="0070C0"/>
                </a:solidFill>
              </a:rPr>
              <a:t>Penjaga</a:t>
            </a:r>
            <a:r>
              <a:rPr lang="en-ID" sz="2200" b="1" dirty="0">
                <a:solidFill>
                  <a:srgbClr val="0070C0"/>
                </a:solidFill>
              </a:rPr>
              <a:t> </a:t>
            </a:r>
            <a:r>
              <a:rPr lang="en-ID" sz="2200" b="1" dirty="0" err="1">
                <a:solidFill>
                  <a:srgbClr val="0070C0"/>
                </a:solidFill>
              </a:rPr>
              <a:t>gerbang</a:t>
            </a:r>
            <a:r>
              <a:rPr lang="en-ID" sz="2200" b="1" dirty="0">
                <a:solidFill>
                  <a:srgbClr val="0070C0"/>
                </a:solidFill>
              </a:rPr>
              <a:t> </a:t>
            </a:r>
            <a:r>
              <a:rPr lang="en-ID" sz="2200" dirty="0"/>
              <a:t>( gatekeepers ) : Orang – orang yang </a:t>
            </a:r>
            <a:r>
              <a:rPr lang="en-ID" sz="2200" dirty="0" err="1"/>
              <a:t>memiliki</a:t>
            </a:r>
            <a:r>
              <a:rPr lang="en-ID" sz="2200" dirty="0"/>
              <a:t> </a:t>
            </a:r>
            <a:r>
              <a:rPr lang="en-ID" sz="2200" dirty="0" err="1"/>
              <a:t>kekuasan</a:t>
            </a:r>
            <a:r>
              <a:rPr lang="en-ID" sz="2200" dirty="0"/>
              <a:t> </a:t>
            </a:r>
            <a:r>
              <a:rPr lang="en-ID" sz="2200" dirty="0" err="1"/>
              <a:t>untukmenghalangi</a:t>
            </a:r>
            <a:r>
              <a:rPr lang="en-ID" sz="2200" dirty="0"/>
              <a:t> </a:t>
            </a:r>
            <a:r>
              <a:rPr lang="en-ID" sz="2200" dirty="0" err="1"/>
              <a:t>penjual</a:t>
            </a:r>
            <a:r>
              <a:rPr lang="en-ID" sz="2200" dirty="0"/>
              <a:t> dan </a:t>
            </a:r>
            <a:r>
              <a:rPr lang="en-ID" sz="2200" dirty="0" err="1"/>
              <a:t>informasi</a:t>
            </a:r>
            <a:r>
              <a:rPr lang="en-ID" sz="2200" dirty="0"/>
              <a:t> </a:t>
            </a:r>
            <a:r>
              <a:rPr lang="en-ID" sz="2200" dirty="0" err="1"/>
              <a:t>sehingga</a:t>
            </a:r>
            <a:r>
              <a:rPr lang="en-ID" sz="2200" dirty="0"/>
              <a:t> </a:t>
            </a:r>
            <a:r>
              <a:rPr lang="en-ID" sz="2200" dirty="0" err="1"/>
              <a:t>tidak</a:t>
            </a:r>
            <a:r>
              <a:rPr lang="en-ID" sz="2200" dirty="0"/>
              <a:t> </a:t>
            </a:r>
            <a:r>
              <a:rPr lang="en-ID" sz="2200" dirty="0" err="1"/>
              <a:t>dapat</a:t>
            </a:r>
            <a:r>
              <a:rPr lang="en-ID" sz="2200" dirty="0"/>
              <a:t> </a:t>
            </a:r>
            <a:r>
              <a:rPr lang="en-ID" sz="2200" dirty="0" err="1"/>
              <a:t>menjangkau</a:t>
            </a:r>
            <a:r>
              <a:rPr lang="en-ID" sz="2200" dirty="0"/>
              <a:t> </a:t>
            </a:r>
            <a:r>
              <a:rPr lang="en-ID" sz="2200" dirty="0" err="1"/>
              <a:t>anggotapusat</a:t>
            </a:r>
            <a:r>
              <a:rPr lang="en-ID" sz="2200" dirty="0"/>
              <a:t> </a:t>
            </a:r>
            <a:r>
              <a:rPr lang="en-ID" sz="2200" dirty="0" err="1"/>
              <a:t>pembelian</a:t>
            </a:r>
            <a:r>
              <a:rPr lang="en-ID" sz="2200" dirty="0"/>
              <a:t>. </a:t>
            </a:r>
            <a:r>
              <a:rPr lang="en-ID" sz="2200" dirty="0" err="1"/>
              <a:t>Contohnya</a:t>
            </a:r>
            <a:r>
              <a:rPr lang="en-ID" sz="2200" dirty="0"/>
              <a:t> : </a:t>
            </a:r>
            <a:r>
              <a:rPr lang="en-ID" sz="2200" dirty="0" err="1"/>
              <a:t>agen</a:t>
            </a:r>
            <a:r>
              <a:rPr lang="en-ID" sz="2200" dirty="0"/>
              <a:t> / </a:t>
            </a:r>
            <a:r>
              <a:rPr lang="en-ID" sz="2200" dirty="0" err="1"/>
              <a:t>petugas</a:t>
            </a:r>
            <a:r>
              <a:rPr lang="en-ID" sz="2200" dirty="0"/>
              <a:t> </a:t>
            </a:r>
            <a:r>
              <a:rPr lang="en-ID" sz="2200" dirty="0" err="1"/>
              <a:t>pembelian</a:t>
            </a:r>
            <a:r>
              <a:rPr lang="en-ID" sz="2200" dirty="0"/>
              <a:t>, </a:t>
            </a:r>
            <a:r>
              <a:rPr lang="en-ID" sz="2200" dirty="0" err="1"/>
              <a:t>penerima</a:t>
            </a:r>
            <a:r>
              <a:rPr lang="en-ID" sz="2200" dirty="0"/>
              <a:t> </a:t>
            </a:r>
            <a:r>
              <a:rPr lang="en-ID" sz="2200" dirty="0" err="1"/>
              <a:t>tamu</a:t>
            </a:r>
            <a:r>
              <a:rPr lang="en-ID" sz="2200" dirty="0"/>
              <a:t>, </a:t>
            </a:r>
            <a:r>
              <a:rPr lang="en-ID" sz="2200" dirty="0" err="1"/>
              <a:t>danpenerima</a:t>
            </a:r>
            <a:r>
              <a:rPr lang="en-ID" sz="2200" dirty="0"/>
              <a:t>   </a:t>
            </a:r>
            <a:r>
              <a:rPr lang="en-ID" sz="2200" dirty="0" err="1"/>
              <a:t>telepon</a:t>
            </a:r>
            <a:r>
              <a:rPr lang="en-ID" sz="2200" dirty="0"/>
              <a:t>   </a:t>
            </a:r>
            <a:r>
              <a:rPr lang="en-ID" sz="2200" dirty="0" err="1"/>
              <a:t>mungkin</a:t>
            </a:r>
            <a:r>
              <a:rPr lang="en-ID" sz="2200" dirty="0"/>
              <a:t>   </a:t>
            </a:r>
            <a:r>
              <a:rPr lang="en-ID" sz="2200" dirty="0" err="1"/>
              <a:t>menghalangi</a:t>
            </a:r>
            <a:r>
              <a:rPr lang="en-ID" sz="2200" dirty="0"/>
              <a:t>   </a:t>
            </a:r>
            <a:r>
              <a:rPr lang="en-ID" sz="2200" dirty="0" err="1"/>
              <a:t>wiraniaga</a:t>
            </a:r>
            <a:r>
              <a:rPr lang="en-ID" sz="2200" dirty="0"/>
              <a:t>   </a:t>
            </a:r>
            <a:r>
              <a:rPr lang="en-ID" sz="2200" dirty="0" err="1"/>
              <a:t>untuk</a:t>
            </a:r>
            <a:r>
              <a:rPr lang="en-ID" sz="2200" dirty="0"/>
              <a:t>   </a:t>
            </a:r>
            <a:r>
              <a:rPr lang="en-ID" sz="2200" dirty="0" err="1"/>
              <a:t>menghubungipemakai</a:t>
            </a:r>
            <a:r>
              <a:rPr lang="en-ID" sz="2200" dirty="0"/>
              <a:t> </a:t>
            </a:r>
            <a:r>
              <a:rPr lang="en-ID" sz="2200" dirty="0" err="1"/>
              <a:t>atau</a:t>
            </a:r>
            <a:r>
              <a:rPr lang="en-ID" sz="2200" dirty="0"/>
              <a:t> </a:t>
            </a:r>
            <a:r>
              <a:rPr lang="en-ID" sz="2200" dirty="0" err="1"/>
              <a:t>pengambil</a:t>
            </a:r>
            <a:r>
              <a:rPr lang="en-ID" sz="2200" dirty="0"/>
              <a:t> </a:t>
            </a:r>
            <a:r>
              <a:rPr lang="en-ID" sz="2200" dirty="0" err="1"/>
              <a:t>keputusan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335387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E510F5-3E3D-0EE3-97FE-EB8A8C6B5B42}"/>
              </a:ext>
            </a:extLst>
          </p:cNvPr>
          <p:cNvSpPr txBox="1"/>
          <p:nvPr/>
        </p:nvSpPr>
        <p:spPr>
          <a:xfrm>
            <a:off x="5351647" y="243917"/>
            <a:ext cx="6102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  <a:r>
              <a:rPr lang="en-ID" sz="3600" b="1" dirty="0" err="1">
                <a:solidFill>
                  <a:srgbClr val="7030A0"/>
                </a:solidFill>
              </a:rPr>
              <a:t>Perilaku</a:t>
            </a:r>
            <a:r>
              <a:rPr lang="en-ID" sz="3600" b="1" dirty="0">
                <a:solidFill>
                  <a:srgbClr val="7030A0"/>
                </a:solidFill>
              </a:rPr>
              <a:t> </a:t>
            </a:r>
            <a:r>
              <a:rPr lang="en-ID" sz="3600" b="1" dirty="0" err="1">
                <a:solidFill>
                  <a:srgbClr val="7030A0"/>
                </a:solidFill>
              </a:rPr>
              <a:t>Pembelian</a:t>
            </a:r>
            <a:r>
              <a:rPr lang="en-ID" sz="3600" b="1" dirty="0">
                <a:solidFill>
                  <a:srgbClr val="7030A0"/>
                </a:solidFill>
              </a:rPr>
              <a:t> Pasar </a:t>
            </a:r>
            <a:r>
              <a:rPr lang="en-ID" sz="3600" b="1" dirty="0" err="1">
                <a:solidFill>
                  <a:srgbClr val="7030A0"/>
                </a:solidFill>
              </a:rPr>
              <a:t>Bisnis</a:t>
            </a:r>
            <a:endParaRPr lang="en-ID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03E28E-9800-749B-9108-1ABB23564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7" t="10256" r="26263" b="35860"/>
          <a:stretch/>
        </p:blipFill>
        <p:spPr>
          <a:xfrm>
            <a:off x="1626670" y="958800"/>
            <a:ext cx="9163250" cy="53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93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CDDB5-3C89-C379-E940-72E415E5E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0" t="22877" r="19157" b="21825"/>
          <a:stretch/>
        </p:blipFill>
        <p:spPr>
          <a:xfrm>
            <a:off x="1369194" y="375982"/>
            <a:ext cx="9453612" cy="6260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3D8EF-A2C7-009B-1649-E826C4438975}"/>
              </a:ext>
            </a:extLst>
          </p:cNvPr>
          <p:cNvSpPr txBox="1"/>
          <p:nvPr/>
        </p:nvSpPr>
        <p:spPr>
          <a:xfrm>
            <a:off x="3222056" y="1013678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TAHAP-TAHAP PROSES PEMBELIAN BISNIS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20804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955590"/>
              </p:ext>
            </p:extLst>
          </p:nvPr>
        </p:nvGraphicFramePr>
        <p:xfrm>
          <a:off x="7791450" y="1169988"/>
          <a:ext cx="4132263" cy="4208836"/>
        </p:xfrm>
        <a:graphic>
          <a:graphicData uri="http://schemas.openxmlformats.org/drawingml/2006/table">
            <a:tbl>
              <a:tblPr firstRow="1" bandRow="1"/>
              <a:tblGrid>
                <a:gridCol w="413226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dirty="0"/>
                        <a:t>Chapter Questions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What is the business market, and how does it differ from the consumer market?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What buying situations do organizational buyers face?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Who participates in the business-to-business buying process?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74009A-6715-2D20-D3EA-824D513C9081}"/>
              </a:ext>
            </a:extLst>
          </p:cNvPr>
          <p:cNvSpPr txBox="1"/>
          <p:nvPr/>
        </p:nvSpPr>
        <p:spPr>
          <a:xfrm>
            <a:off x="394635" y="303416"/>
            <a:ext cx="77675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Pengenalan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Masalah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proses </a:t>
            </a: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di mana </a:t>
            </a:r>
            <a:r>
              <a:rPr lang="en-US" sz="2000" dirty="0" err="1"/>
              <a:t>seseorang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mengenali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dipenuhi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493E8-D158-2CE0-45A3-EDB97CD2A18F}"/>
              </a:ext>
            </a:extLst>
          </p:cNvPr>
          <p:cNvSpPr txBox="1"/>
          <p:nvPr/>
        </p:nvSpPr>
        <p:spPr>
          <a:xfrm>
            <a:off x="1566512" y="1751624"/>
            <a:ext cx="6116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</a:rPr>
              <a:t>Deskripsi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Kebutuhan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Umum</a:t>
            </a:r>
            <a:endParaRPr lang="en-US" sz="1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proses </a:t>
            </a:r>
            <a:r>
              <a:rPr lang="en-US" sz="1800" dirty="0" err="1"/>
              <a:t>pembelian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di mana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menggambarkan</a:t>
            </a:r>
            <a:r>
              <a:rPr lang="en-US" sz="1800" dirty="0"/>
              <a:t> </a:t>
            </a:r>
            <a:r>
              <a:rPr lang="en-US" sz="1800" dirty="0" err="1"/>
              <a:t>karakteristik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dan </a:t>
            </a:r>
            <a:r>
              <a:rPr lang="en-US" sz="1800" dirty="0" err="1"/>
              <a:t>kuantitas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yang </a:t>
            </a:r>
            <a:r>
              <a:rPr lang="en-US" sz="1800" dirty="0" err="1"/>
              <a:t>diperlukan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2ECC5-B6F6-EE01-B2D2-D1DDA441150B}"/>
              </a:ext>
            </a:extLst>
          </p:cNvPr>
          <p:cNvSpPr txBox="1"/>
          <p:nvPr/>
        </p:nvSpPr>
        <p:spPr>
          <a:xfrm>
            <a:off x="3037573" y="3201491"/>
            <a:ext cx="6116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</a:rPr>
              <a:t>Spesifikasi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Produk</a:t>
            </a:r>
            <a:endParaRPr lang="en-US" sz="1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paroses</a:t>
            </a:r>
            <a:r>
              <a:rPr lang="en-US" sz="1800" dirty="0"/>
              <a:t> </a:t>
            </a:r>
            <a:r>
              <a:rPr lang="en-US" sz="1800" dirty="0" err="1"/>
              <a:t>pembelian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di mana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pembelian</a:t>
            </a:r>
            <a:r>
              <a:rPr lang="en-US" sz="1800" dirty="0"/>
              <a:t> </a:t>
            </a:r>
            <a:r>
              <a:rPr lang="en-US" sz="1800" dirty="0" err="1"/>
              <a:t>memutuskan</a:t>
            </a:r>
            <a:r>
              <a:rPr lang="en-US" sz="1800" dirty="0"/>
              <a:t> dan </a:t>
            </a: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dirty="0" err="1"/>
              <a:t>spesifikasi</a:t>
            </a:r>
            <a:r>
              <a:rPr lang="en-US" sz="1800" dirty="0"/>
              <a:t> </a:t>
            </a:r>
            <a:r>
              <a:rPr lang="en-US" sz="1800" dirty="0" err="1"/>
              <a:t>karakteristik</a:t>
            </a:r>
            <a:r>
              <a:rPr lang="en-US" sz="1800" dirty="0"/>
              <a:t> </a:t>
            </a:r>
            <a:r>
              <a:rPr lang="en-US" sz="1800" dirty="0" err="1"/>
              <a:t>teknis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terbaik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yang </a:t>
            </a:r>
            <a:r>
              <a:rPr lang="en-US" sz="1800" dirty="0" err="1"/>
              <a:t>diperlukan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49387-D869-9798-9385-86E73FFD63FA}"/>
              </a:ext>
            </a:extLst>
          </p:cNvPr>
          <p:cNvSpPr txBox="1"/>
          <p:nvPr/>
        </p:nvSpPr>
        <p:spPr>
          <a:xfrm>
            <a:off x="4624939" y="4771152"/>
            <a:ext cx="611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</a:rPr>
              <a:t>Pencarian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Pemasok</a:t>
            </a:r>
            <a:endParaRPr lang="en-US" sz="1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err="1"/>
              <a:t>Tahap</a:t>
            </a:r>
            <a:r>
              <a:rPr lang="en-US" sz="1800" dirty="0"/>
              <a:t> proses </a:t>
            </a:r>
            <a:r>
              <a:rPr lang="en-US" sz="1800" dirty="0" err="1"/>
              <a:t>pembelian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di mana </a:t>
            </a:r>
            <a:r>
              <a:rPr lang="en-US" sz="1800" dirty="0" err="1"/>
              <a:t>pembeli</a:t>
            </a:r>
            <a:r>
              <a:rPr lang="en-US" sz="1800" dirty="0"/>
              <a:t> </a:t>
            </a:r>
            <a:r>
              <a:rPr lang="en-US" sz="1800" dirty="0" err="1"/>
              <a:t>berusaha</a:t>
            </a:r>
            <a:r>
              <a:rPr lang="en-US" sz="1800" dirty="0"/>
              <a:t> </a:t>
            </a:r>
            <a:r>
              <a:rPr lang="en-US" sz="1800" dirty="0" err="1"/>
              <a:t>menemukan</a:t>
            </a:r>
            <a:r>
              <a:rPr lang="en-US" sz="1800" dirty="0"/>
              <a:t> vendor </a:t>
            </a:r>
            <a:r>
              <a:rPr lang="en-US" sz="1800" dirty="0" err="1"/>
              <a:t>terbaik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5468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06094B-AA5F-A861-D389-12E9CA5CE52C}"/>
              </a:ext>
            </a:extLst>
          </p:cNvPr>
          <p:cNvSpPr txBox="1"/>
          <p:nvPr/>
        </p:nvSpPr>
        <p:spPr>
          <a:xfrm>
            <a:off x="644893" y="693018"/>
            <a:ext cx="611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Pengumpulan</a:t>
            </a:r>
            <a:r>
              <a:rPr lang="en-US" b="1" dirty="0">
                <a:solidFill>
                  <a:srgbClr val="C00000"/>
                </a:solidFill>
              </a:rPr>
              <a:t> Proposal</a:t>
            </a:r>
          </a:p>
          <a:p>
            <a:pPr>
              <a:buNone/>
            </a:pPr>
            <a:r>
              <a:rPr lang="en-US" dirty="0" err="1"/>
              <a:t>Tahap</a:t>
            </a:r>
            <a:r>
              <a:rPr lang="en-US" dirty="0"/>
              <a:t> proses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 mana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mengundang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/>
              <a:t>bermutu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proposal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56E3C-C1AD-F5BA-88AE-C3FE676B37F5}"/>
              </a:ext>
            </a:extLst>
          </p:cNvPr>
          <p:cNvSpPr txBox="1"/>
          <p:nvPr/>
        </p:nvSpPr>
        <p:spPr>
          <a:xfrm>
            <a:off x="1460633" y="1848049"/>
            <a:ext cx="611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Pemilihan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Pemasok</a:t>
            </a: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err="1"/>
              <a:t>Tahap</a:t>
            </a:r>
            <a:r>
              <a:rPr lang="en-US" dirty="0"/>
              <a:t> proses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 mana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meninjau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proposal dan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pemasok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A1992-0279-68D0-A05A-1D60E63ADA56}"/>
              </a:ext>
            </a:extLst>
          </p:cNvPr>
          <p:cNvSpPr txBox="1"/>
          <p:nvPr/>
        </p:nvSpPr>
        <p:spPr>
          <a:xfrm>
            <a:off x="2634916" y="2983286"/>
            <a:ext cx="63959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Spesifikasi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Pesanan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Rutin</a:t>
            </a: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err="1"/>
              <a:t>Tahap</a:t>
            </a:r>
            <a:r>
              <a:rPr lang="en-US" dirty="0"/>
              <a:t> proses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 mana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/>
              <a:t>terpilih</a:t>
            </a:r>
            <a:r>
              <a:rPr lang="en-US" dirty="0"/>
              <a:t>,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, </a:t>
            </a:r>
            <a:r>
              <a:rPr lang="en-US" dirty="0" err="1"/>
              <a:t>kuantitas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,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pengembalian</a:t>
            </a:r>
            <a:r>
              <a:rPr lang="en-US" dirty="0"/>
              <a:t> dan </a:t>
            </a:r>
            <a:r>
              <a:rPr lang="en-US" dirty="0" err="1"/>
              <a:t>jaminan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D03498-35D5-1496-7FF0-FDA863E8C315}"/>
              </a:ext>
            </a:extLst>
          </p:cNvPr>
          <p:cNvSpPr txBox="1"/>
          <p:nvPr/>
        </p:nvSpPr>
        <p:spPr>
          <a:xfrm>
            <a:off x="3886200" y="4547241"/>
            <a:ext cx="6636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Tinjauan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Ulang</a:t>
            </a:r>
            <a:r>
              <a:rPr lang="en-US" b="1" dirty="0">
                <a:solidFill>
                  <a:srgbClr val="C00000"/>
                </a:solidFill>
              </a:rPr>
              <a:t> Kinerja</a:t>
            </a:r>
          </a:p>
          <a:p>
            <a:pPr>
              <a:buNone/>
            </a:pPr>
            <a:r>
              <a:rPr lang="en-US" dirty="0" err="1"/>
              <a:t>Tahap</a:t>
            </a:r>
            <a:r>
              <a:rPr lang="en-US" dirty="0"/>
              <a:t> proses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 mana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dan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, 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kesepakatan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8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27FE70-E31C-7B33-B864-D23119438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0" t="23719" r="53106" b="29544"/>
          <a:stretch/>
        </p:blipFill>
        <p:spPr>
          <a:xfrm>
            <a:off x="2137357" y="385009"/>
            <a:ext cx="7917285" cy="538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76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18D9DA-D0A6-138F-14E0-1463046A4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9" t="24000" r="12763" b="29123"/>
          <a:stretch/>
        </p:blipFill>
        <p:spPr>
          <a:xfrm>
            <a:off x="2387065" y="510139"/>
            <a:ext cx="7834964" cy="527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91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1BEB05-5213-91C9-DE7E-AA9C73286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5" t="34246" r="53027" b="15368"/>
          <a:stretch/>
        </p:blipFill>
        <p:spPr>
          <a:xfrm>
            <a:off x="2409521" y="462012"/>
            <a:ext cx="7779573" cy="563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287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18A7F-50E3-FD26-760F-A1E5C78C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9" t="22316" r="13079" b="24912"/>
          <a:stretch/>
        </p:blipFill>
        <p:spPr>
          <a:xfrm>
            <a:off x="2303645" y="231007"/>
            <a:ext cx="7584710" cy="579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133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6386E-6803-F326-64D1-76B58A76D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8" t="26246" r="53501" b="25474"/>
          <a:stretch/>
        </p:blipFill>
        <p:spPr>
          <a:xfrm>
            <a:off x="2010075" y="365759"/>
            <a:ext cx="8171849" cy="5820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485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F59CD-79EF-CC53-4E35-509879E87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3" t="26386" r="13000" b="25334"/>
          <a:stretch/>
        </p:blipFill>
        <p:spPr>
          <a:xfrm>
            <a:off x="2021305" y="317632"/>
            <a:ext cx="8284889" cy="585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066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7BA78-01B7-8580-5A28-E8E95E4D2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0" t="31017" r="17500" b="20421"/>
          <a:stretch/>
        </p:blipFill>
        <p:spPr>
          <a:xfrm>
            <a:off x="719044" y="1020278"/>
            <a:ext cx="10753911" cy="404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5013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DC1B3-214A-EC29-B0CE-CF55C7E80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7" t="34807" r="9131" b="16492"/>
          <a:stretch/>
        </p:blipFill>
        <p:spPr>
          <a:xfrm>
            <a:off x="608785" y="1126156"/>
            <a:ext cx="10974430" cy="368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77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39599"/>
            <a:ext cx="7951912" cy="676656"/>
          </a:xfrm>
        </p:spPr>
        <p:txBody>
          <a:bodyPr/>
          <a:lstStyle/>
          <a:p>
            <a:r>
              <a:rPr lang="en-ID" dirty="0"/>
              <a:t>Organizational Buying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947671"/>
            <a:ext cx="6180863" cy="4070729"/>
          </a:xfrm>
        </p:spPr>
        <p:txBody>
          <a:bodyPr>
            <a:normAutofit/>
          </a:bodyPr>
          <a:lstStyle/>
          <a:p>
            <a:r>
              <a:rPr lang="en-US" sz="2800" dirty="0"/>
              <a:t>Decision-making process by which formal organizations establish the need for purchased products and services, and identify, evaluate, and choose among alternative brands and suppliers. </a:t>
            </a: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Wan Suryani Wan Hassan</a:t>
            </a:r>
          </a:p>
          <a:p>
            <a:r>
              <a:rPr lang="en-US" dirty="0">
                <a:hlinkClick r:id="rId2"/>
              </a:rPr>
              <a:t>wansuryani77@yahoo.com</a:t>
            </a:r>
            <a:endParaRPr lang="en-US" dirty="0"/>
          </a:p>
          <a:p>
            <a:r>
              <a:rPr lang="en-US">
                <a:hlinkClick r:id="rId3"/>
              </a:rPr>
              <a:t>http://wansuryani.blog.uma.ac.id/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E82BCE-AFF3-61DA-9BA5-CDCA1062F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05" t="10948" r="36922" b="23789"/>
          <a:stretch/>
        </p:blipFill>
        <p:spPr>
          <a:xfrm>
            <a:off x="1443790" y="260966"/>
            <a:ext cx="8884118" cy="6336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29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76" y="319078"/>
            <a:ext cx="10515600" cy="676656"/>
          </a:xfrm>
        </p:spPr>
        <p:txBody>
          <a:bodyPr/>
          <a:lstStyle/>
          <a:p>
            <a:r>
              <a:rPr lang="en-ID" sz="4400" dirty="0"/>
              <a:t>Characteristics of Business Markets</a:t>
            </a:r>
            <a:endParaRPr lang="en-US" sz="4400" dirty="0"/>
          </a:p>
        </p:txBody>
      </p:sp>
      <p:graphicFrame>
        <p:nvGraphicFramePr>
          <p:cNvPr id="14" name="Content Placeholder 3" descr="Timeline Placeholder ">
            <a:extLst>
              <a:ext uri="{FF2B5EF4-FFF2-40B4-BE49-F238E27FC236}">
                <a16:creationId xmlns:a16="http://schemas.microsoft.com/office/drawing/2014/main" id="{8B282638-605F-AABF-CB34-2453951B1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18154"/>
              </p:ext>
            </p:extLst>
          </p:nvPr>
        </p:nvGraphicFramePr>
        <p:xfrm>
          <a:off x="657726" y="1380744"/>
          <a:ext cx="10876548" cy="494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13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65761"/>
            <a:ext cx="10515600" cy="676656"/>
          </a:xfrm>
        </p:spPr>
        <p:txBody>
          <a:bodyPr/>
          <a:lstStyle/>
          <a:p>
            <a:r>
              <a:rPr lang="en-ID" sz="4400" dirty="0"/>
              <a:t>Characteristics of Business Markets</a:t>
            </a:r>
            <a:endParaRPr lang="en-US" sz="4400" dirty="0"/>
          </a:p>
        </p:txBody>
      </p:sp>
      <p:graphicFrame>
        <p:nvGraphicFramePr>
          <p:cNvPr id="14" name="Content Placeholder 3" descr="Timeline Placeholder ">
            <a:extLst>
              <a:ext uri="{FF2B5EF4-FFF2-40B4-BE49-F238E27FC236}">
                <a16:creationId xmlns:a16="http://schemas.microsoft.com/office/drawing/2014/main" id="{8B282638-605F-AABF-CB34-2453951B1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397082"/>
              </p:ext>
            </p:extLst>
          </p:nvPr>
        </p:nvGraphicFramePr>
        <p:xfrm>
          <a:off x="576263" y="1491916"/>
          <a:ext cx="10515600" cy="466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61112-1314-1F15-2239-5EFCF12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4406C-089C-C2FF-4CED-A1744760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CC93-7672-B278-4A84-0AB0F722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7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C7221F-DBD9-5367-43D0-1AC6921CED5A}"/>
              </a:ext>
            </a:extLst>
          </p:cNvPr>
          <p:cNvSpPr txBox="1"/>
          <p:nvPr/>
        </p:nvSpPr>
        <p:spPr>
          <a:xfrm>
            <a:off x="827773" y="502428"/>
            <a:ext cx="1048191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</a:rPr>
              <a:t>Struktur</a:t>
            </a:r>
            <a:r>
              <a:rPr lang="en-US" sz="2200" b="1" dirty="0">
                <a:solidFill>
                  <a:srgbClr val="C00000"/>
                </a:solidFill>
              </a:rPr>
              <a:t> dan </a:t>
            </a:r>
            <a:r>
              <a:rPr lang="en-US" sz="2200" b="1" dirty="0" err="1">
                <a:solidFill>
                  <a:srgbClr val="C00000"/>
                </a:solidFill>
              </a:rPr>
              <a:t>Permintaan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Pemasaran</a:t>
            </a:r>
            <a:endParaRPr lang="en-US" sz="2200" b="1" dirty="0">
              <a:solidFill>
                <a:srgbClr val="C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Pasar </a:t>
            </a:r>
            <a:r>
              <a:rPr lang="en-US" sz="2200" dirty="0" err="1"/>
              <a:t>bisnis</a:t>
            </a:r>
            <a:r>
              <a:rPr lang="en-US" sz="2200" dirty="0"/>
              <a:t> </a:t>
            </a: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pembeli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r>
              <a:rPr lang="en-US" sz="2200" dirty="0"/>
              <a:t> </a:t>
            </a:r>
            <a:r>
              <a:rPr lang="en-US" sz="2200" dirty="0" err="1"/>
              <a:t>tetapi</a:t>
            </a:r>
            <a:r>
              <a:rPr lang="en-US" sz="2200" dirty="0"/>
              <a:t> </a:t>
            </a:r>
            <a:r>
              <a:rPr lang="en-US" sz="2200" dirty="0" err="1"/>
              <a:t>berkapasitas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besar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Pelanggan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terkonsentrasi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geografis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Permintaan</a:t>
            </a:r>
            <a:r>
              <a:rPr lang="en-US" sz="2200" dirty="0"/>
              <a:t> </a:t>
            </a:r>
            <a:r>
              <a:rPr lang="en-US" sz="2200" dirty="0" err="1"/>
              <a:t>pembeli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 </a:t>
            </a:r>
            <a:r>
              <a:rPr lang="en-US" sz="2200" dirty="0" err="1"/>
              <a:t>diturunkan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permintaan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 </a:t>
            </a:r>
            <a:r>
              <a:rPr lang="en-US" sz="2200" dirty="0" err="1"/>
              <a:t>akhir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Permintaan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inelastis</a:t>
            </a:r>
            <a:r>
              <a:rPr lang="en-US" sz="2200" dirty="0"/>
              <a:t> –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terlalu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dipengaruhi</a:t>
            </a:r>
            <a:r>
              <a:rPr lang="en-US" sz="2200" dirty="0"/>
              <a:t> oleh </a:t>
            </a:r>
            <a:r>
              <a:rPr lang="en-US" sz="2200" dirty="0" err="1"/>
              <a:t>perubahan</a:t>
            </a:r>
            <a:r>
              <a:rPr lang="en-US" sz="2200" dirty="0"/>
              <a:t> </a:t>
            </a:r>
            <a:r>
              <a:rPr lang="en-US" sz="2200" dirty="0" err="1"/>
              <a:t>harga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jangka</a:t>
            </a:r>
            <a:r>
              <a:rPr lang="en-US" sz="2200" dirty="0"/>
              <a:t> </a:t>
            </a:r>
            <a:r>
              <a:rPr lang="en-US" sz="2200" dirty="0" err="1"/>
              <a:t>pendek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Permintaan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berfluktuasi</a:t>
            </a:r>
            <a:r>
              <a:rPr lang="en-US" sz="2200" dirty="0"/>
              <a:t> dan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cepat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Sifat Unit </a:t>
            </a:r>
            <a:r>
              <a:rPr lang="en-US" sz="2200" b="1" dirty="0" err="1">
                <a:solidFill>
                  <a:srgbClr val="C00000"/>
                </a:solidFill>
              </a:rPr>
              <a:t>Pembelian</a:t>
            </a:r>
            <a:endParaRPr lang="en-US" sz="2200" b="1" dirty="0">
              <a:solidFill>
                <a:srgbClr val="C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Melibatkan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pembeli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Melibatkan</a:t>
            </a:r>
            <a:r>
              <a:rPr lang="en-US" sz="2200" dirty="0"/>
              <a:t> </a:t>
            </a:r>
            <a:r>
              <a:rPr lang="en-US" sz="2200" dirty="0" err="1"/>
              <a:t>usaha</a:t>
            </a:r>
            <a:r>
              <a:rPr lang="en-US" sz="2200" dirty="0"/>
              <a:t> </a:t>
            </a:r>
            <a:r>
              <a:rPr lang="en-US" sz="2200" dirty="0" err="1"/>
              <a:t>pembelian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profesional</a:t>
            </a:r>
            <a:endParaRPr lang="en-US" sz="2200" dirty="0"/>
          </a:p>
          <a:p>
            <a:r>
              <a:rPr lang="en-US" sz="2200" b="1" dirty="0" err="1">
                <a:solidFill>
                  <a:srgbClr val="C00000"/>
                </a:solidFill>
              </a:rPr>
              <a:t>Jenis</a:t>
            </a:r>
            <a:r>
              <a:rPr lang="en-US" sz="2200" b="1" dirty="0">
                <a:solidFill>
                  <a:srgbClr val="C00000"/>
                </a:solidFill>
              </a:rPr>
              <a:t> Keputusan dan Proses Keputusan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Pembeli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 </a:t>
            </a:r>
            <a:r>
              <a:rPr lang="en-US" sz="2200" dirty="0" err="1"/>
              <a:t>biasanya</a:t>
            </a:r>
            <a:r>
              <a:rPr lang="en-US" sz="2200" dirty="0"/>
              <a:t> </a:t>
            </a:r>
            <a:r>
              <a:rPr lang="en-US" sz="2200" dirty="0" err="1"/>
              <a:t>menghadapi</a:t>
            </a:r>
            <a:r>
              <a:rPr lang="en-US" sz="2200" dirty="0"/>
              <a:t> </a:t>
            </a:r>
            <a:r>
              <a:rPr lang="en-US" sz="2200" dirty="0" err="1"/>
              <a:t>keputusan</a:t>
            </a:r>
            <a:r>
              <a:rPr lang="en-US" sz="2200" dirty="0"/>
              <a:t> </a:t>
            </a:r>
            <a:r>
              <a:rPr lang="en-US" sz="2200" dirty="0" err="1"/>
              <a:t>pembelian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kompleks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Proses </a:t>
            </a:r>
            <a:r>
              <a:rPr lang="en-US" sz="2200" dirty="0" err="1"/>
              <a:t>pembelian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formal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pembelian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, </a:t>
            </a:r>
            <a:r>
              <a:rPr lang="en-US" sz="2200" dirty="0" err="1"/>
              <a:t>pembeli</a:t>
            </a:r>
            <a:r>
              <a:rPr lang="en-US" sz="2200" dirty="0"/>
              <a:t> dan </a:t>
            </a:r>
            <a:r>
              <a:rPr lang="en-US" sz="2200" dirty="0" err="1"/>
              <a:t>penjual</a:t>
            </a:r>
            <a:r>
              <a:rPr lang="en-US" sz="2200" dirty="0"/>
              <a:t> </a:t>
            </a:r>
            <a:r>
              <a:rPr lang="en-US" sz="2200" dirty="0" err="1"/>
              <a:t>bekerja</a:t>
            </a:r>
            <a:r>
              <a:rPr lang="en-US" sz="2200" dirty="0"/>
              <a:t>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erat</a:t>
            </a:r>
            <a:r>
              <a:rPr lang="en-US" sz="2200" dirty="0"/>
              <a:t> dan </a:t>
            </a:r>
            <a:r>
              <a:rPr lang="en-US" sz="2200" dirty="0" err="1"/>
              <a:t>membangun</a:t>
            </a:r>
            <a:r>
              <a:rPr lang="en-US" sz="2200" dirty="0"/>
              <a:t> </a:t>
            </a:r>
            <a:r>
              <a:rPr lang="en-US" sz="2200" dirty="0" err="1"/>
              <a:t>hubungan</a:t>
            </a:r>
            <a:r>
              <a:rPr lang="en-US" sz="2200" dirty="0"/>
              <a:t> </a:t>
            </a:r>
            <a:r>
              <a:rPr lang="en-US" sz="2200" dirty="0" err="1"/>
              <a:t>jangka</a:t>
            </a:r>
            <a:r>
              <a:rPr lang="en-US" sz="2200" dirty="0"/>
              <a:t> </a:t>
            </a:r>
            <a:r>
              <a:rPr lang="en-US" sz="2200" dirty="0" err="1"/>
              <a:t>panjang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024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708" y="855248"/>
            <a:ext cx="5560515" cy="466344"/>
          </a:xfrm>
        </p:spPr>
        <p:txBody>
          <a:bodyPr/>
          <a:lstStyle/>
          <a:p>
            <a:r>
              <a:rPr lang="en-ID" sz="2800" dirty="0">
                <a:latin typeface="Cooper Black" panose="0208090404030B020404" pitchFamily="18" charset="0"/>
              </a:rPr>
              <a:t>Buying Situation 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174F4E-6610-2C4B-6454-9D5B23CB5F0A}"/>
              </a:ext>
            </a:extLst>
          </p:cNvPr>
          <p:cNvSpPr/>
          <p:nvPr/>
        </p:nvSpPr>
        <p:spPr>
          <a:xfrm>
            <a:off x="1559293" y="1977140"/>
            <a:ext cx="2906830" cy="914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>
                <a:solidFill>
                  <a:srgbClr val="000000"/>
                </a:solidFill>
              </a:rPr>
              <a:t>Straight rebuy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BF339E-A296-E11E-F29B-806647F792E9}"/>
              </a:ext>
            </a:extLst>
          </p:cNvPr>
          <p:cNvSpPr/>
          <p:nvPr/>
        </p:nvSpPr>
        <p:spPr>
          <a:xfrm>
            <a:off x="1559293" y="3450362"/>
            <a:ext cx="2906830" cy="914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>
                <a:solidFill>
                  <a:srgbClr val="000000"/>
                </a:solidFill>
              </a:rPr>
              <a:t>Modified rebuy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083BFA-787A-9357-6BFA-11D23C5B8857}"/>
              </a:ext>
            </a:extLst>
          </p:cNvPr>
          <p:cNvSpPr/>
          <p:nvPr/>
        </p:nvSpPr>
        <p:spPr>
          <a:xfrm>
            <a:off x="1559293" y="4741294"/>
            <a:ext cx="2906830" cy="914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>
                <a:solidFill>
                  <a:srgbClr val="000000"/>
                </a:solidFill>
              </a:rPr>
              <a:t>New 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3183E-CDDF-16A2-1EE9-3173365136E7}"/>
              </a:ext>
            </a:extLst>
          </p:cNvPr>
          <p:cNvSpPr txBox="1"/>
          <p:nvPr/>
        </p:nvSpPr>
        <p:spPr>
          <a:xfrm>
            <a:off x="4591731" y="1834175"/>
            <a:ext cx="6920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Pembelian</a:t>
            </a:r>
            <a:r>
              <a:rPr lang="en-ID" sz="2400" dirty="0"/>
              <a:t> Kembali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: </a:t>
            </a:r>
            <a:r>
              <a:rPr lang="en-ID" sz="2400" dirty="0" err="1"/>
              <a:t>departemen</a:t>
            </a:r>
            <a:r>
              <a:rPr lang="en-ID" sz="2400" dirty="0"/>
              <a:t> </a:t>
            </a:r>
            <a:r>
              <a:rPr lang="en-ID" sz="2400" dirty="0" err="1"/>
              <a:t>pembelian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pembelian</a:t>
            </a:r>
            <a:r>
              <a:rPr lang="en-ID" sz="2400" dirty="0"/>
              <a:t> </a:t>
            </a:r>
            <a:r>
              <a:rPr lang="en-ID" sz="2400" dirty="0" err="1"/>
              <a:t>ulang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pemasok</a:t>
            </a:r>
            <a:r>
              <a:rPr lang="en-ID" sz="2400" dirty="0"/>
              <a:t> yang </a:t>
            </a:r>
            <a:r>
              <a:rPr lang="en-ID" sz="2400" dirty="0" err="1"/>
              <a:t>disetujui</a:t>
            </a:r>
            <a:endParaRPr lang="en-ID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B837E-679D-3602-D223-A11FE8323136}"/>
              </a:ext>
            </a:extLst>
          </p:cNvPr>
          <p:cNvSpPr txBox="1"/>
          <p:nvPr/>
        </p:nvSpPr>
        <p:spPr>
          <a:xfrm>
            <a:off x="4591731" y="3452110"/>
            <a:ext cx="6987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Pembelian</a:t>
            </a:r>
            <a:r>
              <a:rPr lang="en-ID" sz="2400" dirty="0"/>
              <a:t> Kembali </a:t>
            </a:r>
            <a:r>
              <a:rPr lang="en-ID" sz="2400" dirty="0" err="1"/>
              <a:t>modifikasi</a:t>
            </a:r>
            <a:r>
              <a:rPr lang="en-ID" sz="2400" dirty="0"/>
              <a:t> : </a:t>
            </a:r>
          </a:p>
          <a:p>
            <a:r>
              <a:rPr lang="en-ID" sz="2400" dirty="0" err="1"/>
              <a:t>departemen</a:t>
            </a:r>
            <a:r>
              <a:rPr lang="en-ID" sz="2400" dirty="0"/>
              <a:t> </a:t>
            </a:r>
            <a:r>
              <a:rPr lang="en-ID" sz="2400" dirty="0" err="1"/>
              <a:t>pembelian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modifikasi</a:t>
            </a:r>
            <a:r>
              <a:rPr lang="en-ID" sz="2400" dirty="0"/>
              <a:t> </a:t>
            </a:r>
            <a:r>
              <a:rPr lang="en-ID" sz="2400" dirty="0" err="1"/>
              <a:t>spesifikasi</a:t>
            </a:r>
            <a:endParaRPr lang="en-ID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3487AA-91FD-EEC0-DC80-DF02E0205D61}"/>
              </a:ext>
            </a:extLst>
          </p:cNvPr>
          <p:cNvSpPr txBox="1"/>
          <p:nvPr/>
        </p:nvSpPr>
        <p:spPr>
          <a:xfrm>
            <a:off x="4591731" y="4578360"/>
            <a:ext cx="75072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Tugas baru : </a:t>
            </a:r>
          </a:p>
          <a:p>
            <a:r>
              <a:rPr lang="pt-BR" sz="2400" dirty="0"/>
              <a:t>pembeli membeli jasa/produk untuk pertama kali </a:t>
            </a:r>
          </a:p>
          <a:p>
            <a:r>
              <a:rPr lang="pt-BR" sz="2400" dirty="0"/>
              <a:t>Pembelian sistem : pembelian solusi total suatu masalah dari satu penjual.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5554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1047811"/>
            <a:ext cx="5996539" cy="676656"/>
          </a:xfrm>
        </p:spPr>
        <p:txBody>
          <a:bodyPr/>
          <a:lstStyle/>
          <a:p>
            <a:r>
              <a:rPr lang="nl-NL" sz="3600" dirty="0">
                <a:solidFill>
                  <a:schemeClr val="accent6">
                    <a:lumMod val="25000"/>
                  </a:schemeClr>
                </a:solidFill>
              </a:rPr>
              <a:t>Perbedaan Pasar Bisnis dan Konsumsi</a:t>
            </a:r>
            <a:endParaRPr lang="en-US" sz="36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j-lt"/>
              </a:rPr>
              <a:t>Penjualan</a:t>
            </a:r>
            <a:r>
              <a:rPr lang="en-US" sz="2400" dirty="0">
                <a:latin typeface="+mj-lt"/>
              </a:rPr>
              <a:t> di pasar </a:t>
            </a:r>
            <a:r>
              <a:rPr lang="en-US" sz="2400" dirty="0" err="1">
                <a:latin typeface="+mj-lt"/>
              </a:rPr>
              <a:t>bisnis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melebihi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penjualan</a:t>
            </a:r>
            <a:r>
              <a:rPr lang="en-US" sz="2400" dirty="0">
                <a:latin typeface="+mj-lt"/>
              </a:rPr>
              <a:t> di pasar </a:t>
            </a:r>
            <a:r>
              <a:rPr lang="en-US" sz="2400" dirty="0" err="1">
                <a:latin typeface="+mj-lt"/>
              </a:rPr>
              <a:t>konsumen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Pasar </a:t>
            </a:r>
            <a:r>
              <a:rPr lang="en-US" sz="2400" dirty="0" err="1">
                <a:latin typeface="+mj-lt"/>
              </a:rPr>
              <a:t>bisnis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berbeda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dengan</a:t>
            </a:r>
            <a:r>
              <a:rPr lang="en-US" sz="2400" dirty="0">
                <a:latin typeface="+mj-lt"/>
              </a:rPr>
              <a:t> pasar </a:t>
            </a:r>
            <a:r>
              <a:rPr lang="en-US" sz="2400" dirty="0" err="1">
                <a:latin typeface="+mj-lt"/>
              </a:rPr>
              <a:t>konsumen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banyak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hal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1. </a:t>
            </a:r>
            <a:r>
              <a:rPr lang="en-US" sz="2400" dirty="0" err="1">
                <a:latin typeface="+mj-lt"/>
              </a:rPr>
              <a:t>Struktur</a:t>
            </a:r>
            <a:r>
              <a:rPr lang="en-US" sz="2400" dirty="0">
                <a:latin typeface="+mj-lt"/>
              </a:rPr>
              <a:t> Pasar</a:t>
            </a:r>
          </a:p>
          <a:p>
            <a:r>
              <a:rPr lang="en-US" sz="2400" dirty="0">
                <a:latin typeface="+mj-lt"/>
              </a:rPr>
              <a:t>2. Sifat Unit </a:t>
            </a:r>
            <a:r>
              <a:rPr lang="en-US" sz="2400" dirty="0" err="1">
                <a:latin typeface="+mj-lt"/>
              </a:rPr>
              <a:t>Pembelian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3. </a:t>
            </a:r>
            <a:r>
              <a:rPr lang="en-US" sz="2400" dirty="0" err="1">
                <a:latin typeface="+mj-lt"/>
              </a:rPr>
              <a:t>Tipe</a:t>
            </a:r>
            <a:r>
              <a:rPr lang="en-US" sz="2400" dirty="0">
                <a:latin typeface="+mj-lt"/>
              </a:rPr>
              <a:t> Keputusan</a:t>
            </a:r>
          </a:p>
        </p:txBody>
      </p:sp>
      <p:pic>
        <p:nvPicPr>
          <p:cNvPr id="8" name="Picture Placeholder 7" descr="Person harvesting lettuce from a garden">
            <a:extLst>
              <a:ext uri="{FF2B5EF4-FFF2-40B4-BE49-F238E27FC236}">
                <a16:creationId xmlns:a16="http://schemas.microsoft.com/office/drawing/2014/main" id="{71DAFD00-5660-EAA6-4DE3-83F373055A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" r="32"/>
          <a:stretch>
            <a:fillRect/>
          </a:stretch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3569-F451-360A-870F-C2F3992E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D029-257A-C084-D723-B5E115AF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{94D5CDCC-07EA-4CA8-B562-BBFFEA12C61F}tf11964407_win32</Template>
  <TotalTime>620</TotalTime>
  <Words>1068</Words>
  <Application>Microsoft Office PowerPoint</Application>
  <PresentationFormat>Widescreen</PresentationFormat>
  <Paragraphs>115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Cooper Black</vt:lpstr>
      <vt:lpstr>Courier New</vt:lpstr>
      <vt:lpstr>Gill Sans Nova</vt:lpstr>
      <vt:lpstr>Gill Sans Nova  </vt:lpstr>
      <vt:lpstr>Gill Sans Nova Light</vt:lpstr>
      <vt:lpstr>Sagona Book</vt:lpstr>
      <vt:lpstr>Office Theme</vt:lpstr>
      <vt:lpstr>Analyzing Business Markets</vt:lpstr>
      <vt:lpstr>agenda</vt:lpstr>
      <vt:lpstr>Organizational Buying</vt:lpstr>
      <vt:lpstr>PowerPoint Presentation</vt:lpstr>
      <vt:lpstr>Characteristics of Business Markets</vt:lpstr>
      <vt:lpstr>Characteristics of Business Markets</vt:lpstr>
      <vt:lpstr>PowerPoint Presentation</vt:lpstr>
      <vt:lpstr>Buying Situation </vt:lpstr>
      <vt:lpstr>Perbedaan Pasar Bisnis dan Konsumsi</vt:lpstr>
      <vt:lpstr>PowerPoint Presentation</vt:lpstr>
      <vt:lpstr>PowerPoint Presentation</vt:lpstr>
      <vt:lpstr> Perilaku pembelian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Business Markets</dc:title>
  <dc:creator>wansuryani1977@gmail.com</dc:creator>
  <cp:lastModifiedBy>Wan Suryani</cp:lastModifiedBy>
  <cp:revision>16</cp:revision>
  <dcterms:created xsi:type="dcterms:W3CDTF">2022-10-02T11:43:18Z</dcterms:created>
  <dcterms:modified xsi:type="dcterms:W3CDTF">2022-10-04T22:05:24Z</dcterms:modified>
</cp:coreProperties>
</file>